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322" r:id="rId5"/>
    <p:sldId id="321" r:id="rId6"/>
    <p:sldId id="323" r:id="rId7"/>
    <p:sldId id="324" r:id="rId8"/>
    <p:sldId id="325" r:id="rId9"/>
    <p:sldId id="326" r:id="rId10"/>
    <p:sldId id="327" r:id="rId11"/>
    <p:sldId id="328" r:id="rId12"/>
    <p:sldId id="329" r:id="rId13"/>
    <p:sldId id="330" r:id="rId14"/>
    <p:sldId id="331" r:id="rId15"/>
    <p:sldId id="332" r:id="rId16"/>
    <p:sldId id="31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B8BF"/>
    <a:srgbClr val="5869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41D4CCA-DD02-497C-978C-2B7AB5FCAA45}" v="22" dt="2025-11-05T04:19:50.498"/>
  </p1510:revLst>
</p1510:revInfo>
</file>

<file path=ppt/tableStyles.xml><?xml version="1.0" encoding="utf-8"?>
<a:tblStyleLst xmlns:a="http://schemas.openxmlformats.org/drawingml/2006/main" def="{0E3FDE45-AF77-4B5C-9715-49D594BDF05E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5388" autoAdjust="0"/>
  </p:normalViewPr>
  <p:slideViewPr>
    <p:cSldViewPr snapToGrid="0">
      <p:cViewPr varScale="1">
        <p:scale>
          <a:sx n="60" d="100"/>
          <a:sy n="60" d="100"/>
        </p:scale>
        <p:origin x="1140" y="48"/>
      </p:cViewPr>
      <p:guideLst/>
    </p:cSldViewPr>
  </p:slideViewPr>
  <p:outlineViewPr>
    <p:cViewPr>
      <p:scale>
        <a:sx n="33" d="100"/>
        <a:sy n="33" d="100"/>
      </p:scale>
      <p:origin x="0" y="-77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480" y="55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ikash Kumar Sarkar" userId="7b8ca90e984388fe" providerId="LiveId" clId="{A2CDF3A3-9C01-4460-BA3C-41EDA2566F92}"/>
    <pc:docChg chg="undo custSel addSld delSld modSld">
      <pc:chgData name="Bikash Kumar Sarkar" userId="7b8ca90e984388fe" providerId="LiveId" clId="{A2CDF3A3-9C01-4460-BA3C-41EDA2566F92}" dt="2025-11-05T04:19:52.061" v="43" actId="6549"/>
      <pc:docMkLst>
        <pc:docMk/>
      </pc:docMkLst>
      <pc:sldChg chg="modSp mod">
        <pc:chgData name="Bikash Kumar Sarkar" userId="7b8ca90e984388fe" providerId="LiveId" clId="{A2CDF3A3-9C01-4460-BA3C-41EDA2566F92}" dt="2025-11-05T04:19:52.061" v="43" actId="6549"/>
        <pc:sldMkLst>
          <pc:docMk/>
          <pc:sldMk cId="704370842" sldId="310"/>
        </pc:sldMkLst>
        <pc:spChg chg="mod">
          <ac:chgData name="Bikash Kumar Sarkar" userId="7b8ca90e984388fe" providerId="LiveId" clId="{A2CDF3A3-9C01-4460-BA3C-41EDA2566F92}" dt="2025-11-05T04:19:50.498" v="42"/>
          <ac:spMkLst>
            <pc:docMk/>
            <pc:sldMk cId="704370842" sldId="310"/>
            <ac:spMk id="5" creationId="{07206D74-C1AA-0008-C41B-BD543D03C5C7}"/>
          </ac:spMkLst>
        </pc:spChg>
        <pc:spChg chg="mod">
          <ac:chgData name="Bikash Kumar Sarkar" userId="7b8ca90e984388fe" providerId="LiveId" clId="{A2CDF3A3-9C01-4460-BA3C-41EDA2566F92}" dt="2025-11-05T04:19:52.061" v="43" actId="6549"/>
          <ac:spMkLst>
            <pc:docMk/>
            <pc:sldMk cId="704370842" sldId="310"/>
            <ac:spMk id="6" creationId="{7D8AA887-A20D-BA24-6783-4292C9874208}"/>
          </ac:spMkLst>
        </pc:spChg>
        <pc:grpChg chg="mod">
          <ac:chgData name="Bikash Kumar Sarkar" userId="7b8ca90e984388fe" providerId="LiveId" clId="{A2CDF3A3-9C01-4460-BA3C-41EDA2566F92}" dt="2025-11-05T04:19:50.498" v="42"/>
          <ac:grpSpMkLst>
            <pc:docMk/>
            <pc:sldMk cId="704370842" sldId="310"/>
            <ac:grpSpMk id="4" creationId="{995AF9A0-8720-CB62-9486-5144B76BDD19}"/>
          </ac:grpSpMkLst>
        </pc:grpChg>
      </pc:sldChg>
      <pc:sldChg chg="modSp mod">
        <pc:chgData name="Bikash Kumar Sarkar" userId="7b8ca90e984388fe" providerId="LiveId" clId="{A2CDF3A3-9C01-4460-BA3C-41EDA2566F92}" dt="2025-11-05T04:18:43.127" v="20" actId="6549"/>
        <pc:sldMkLst>
          <pc:docMk/>
          <pc:sldMk cId="1607455252" sldId="321"/>
        </pc:sldMkLst>
        <pc:spChg chg="mod">
          <ac:chgData name="Bikash Kumar Sarkar" userId="7b8ca90e984388fe" providerId="LiveId" clId="{A2CDF3A3-9C01-4460-BA3C-41EDA2566F92}" dt="2025-11-05T04:18:38.228" v="19"/>
          <ac:spMkLst>
            <pc:docMk/>
            <pc:sldMk cId="1607455252" sldId="321"/>
            <ac:spMk id="6" creationId="{12014386-E354-16B0-6238-7926082D4280}"/>
          </ac:spMkLst>
        </pc:spChg>
        <pc:spChg chg="mod">
          <ac:chgData name="Bikash Kumar Sarkar" userId="7b8ca90e984388fe" providerId="LiveId" clId="{A2CDF3A3-9C01-4460-BA3C-41EDA2566F92}" dt="2025-11-05T04:18:43.127" v="20" actId="6549"/>
          <ac:spMkLst>
            <pc:docMk/>
            <pc:sldMk cId="1607455252" sldId="321"/>
            <ac:spMk id="7" creationId="{B8B59AA3-5CCE-8F1B-E208-2B17B2771388}"/>
          </ac:spMkLst>
        </pc:spChg>
        <pc:grpChg chg="mod">
          <ac:chgData name="Bikash Kumar Sarkar" userId="7b8ca90e984388fe" providerId="LiveId" clId="{A2CDF3A3-9C01-4460-BA3C-41EDA2566F92}" dt="2025-11-05T04:18:38.228" v="19"/>
          <ac:grpSpMkLst>
            <pc:docMk/>
            <pc:sldMk cId="1607455252" sldId="321"/>
            <ac:grpSpMk id="5" creationId="{72102847-196F-26B2-2816-6D25253CCE78}"/>
          </ac:grpSpMkLst>
        </pc:grpChg>
      </pc:sldChg>
      <pc:sldChg chg="modSp mod">
        <pc:chgData name="Bikash Kumar Sarkar" userId="7b8ca90e984388fe" providerId="LiveId" clId="{A2CDF3A3-9C01-4460-BA3C-41EDA2566F92}" dt="2025-11-05T04:18:07.402" v="16"/>
        <pc:sldMkLst>
          <pc:docMk/>
          <pc:sldMk cId="3378822495" sldId="322"/>
        </pc:sldMkLst>
        <pc:spChg chg="mod">
          <ac:chgData name="Bikash Kumar Sarkar" userId="7b8ca90e984388fe" providerId="LiveId" clId="{A2CDF3A3-9C01-4460-BA3C-41EDA2566F92}" dt="2025-11-05T04:02:21.455" v="0" actId="207"/>
          <ac:spMkLst>
            <pc:docMk/>
            <pc:sldMk cId="3378822495" sldId="322"/>
            <ac:spMk id="11" creationId="{3EE54715-DF5B-B60B-FB0C-32B8ABB6166D}"/>
          </ac:spMkLst>
        </pc:spChg>
        <pc:spChg chg="mod">
          <ac:chgData name="Bikash Kumar Sarkar" userId="7b8ca90e984388fe" providerId="LiveId" clId="{A2CDF3A3-9C01-4460-BA3C-41EDA2566F92}" dt="2025-11-05T04:18:07.402" v="16"/>
          <ac:spMkLst>
            <pc:docMk/>
            <pc:sldMk cId="3378822495" sldId="322"/>
            <ac:spMk id="13" creationId="{2B07F21F-E8A7-28A9-B183-F9A72DD716A5}"/>
          </ac:spMkLst>
        </pc:spChg>
      </pc:sldChg>
      <pc:sldChg chg="add">
        <pc:chgData name="Bikash Kumar Sarkar" userId="7b8ca90e984388fe" providerId="LiveId" clId="{A2CDF3A3-9C01-4460-BA3C-41EDA2566F92}" dt="2025-11-05T04:19:25.403" v="30"/>
        <pc:sldMkLst>
          <pc:docMk/>
          <pc:sldMk cId="156017172" sldId="323"/>
        </pc:sldMkLst>
      </pc:sldChg>
      <pc:sldChg chg="new del">
        <pc:chgData name="Bikash Kumar Sarkar" userId="7b8ca90e984388fe" providerId="LiveId" clId="{A2CDF3A3-9C01-4460-BA3C-41EDA2566F92}" dt="2025-11-05T04:04:10.971" v="4" actId="680"/>
        <pc:sldMkLst>
          <pc:docMk/>
          <pc:sldMk cId="2393758307" sldId="323"/>
        </pc:sldMkLst>
      </pc:sldChg>
      <pc:sldChg chg="add del">
        <pc:chgData name="Bikash Kumar Sarkar" userId="7b8ca90e984388fe" providerId="LiveId" clId="{A2CDF3A3-9C01-4460-BA3C-41EDA2566F92}" dt="2025-11-05T04:19:02.155" v="21" actId="47"/>
        <pc:sldMkLst>
          <pc:docMk/>
          <pc:sldMk cId="3626835141" sldId="323"/>
        </pc:sldMkLst>
      </pc:sldChg>
      <pc:sldChg chg="add del">
        <pc:chgData name="Bikash Kumar Sarkar" userId="7b8ca90e984388fe" providerId="LiveId" clId="{A2CDF3A3-9C01-4460-BA3C-41EDA2566F92}" dt="2025-11-05T04:19:02.666" v="22" actId="47"/>
        <pc:sldMkLst>
          <pc:docMk/>
          <pc:sldMk cId="1818670863" sldId="324"/>
        </pc:sldMkLst>
      </pc:sldChg>
      <pc:sldChg chg="add">
        <pc:chgData name="Bikash Kumar Sarkar" userId="7b8ca90e984388fe" providerId="LiveId" clId="{A2CDF3A3-9C01-4460-BA3C-41EDA2566F92}" dt="2025-11-05T04:19:26.014" v="31"/>
        <pc:sldMkLst>
          <pc:docMk/>
          <pc:sldMk cId="2225218430" sldId="324"/>
        </pc:sldMkLst>
      </pc:sldChg>
      <pc:sldChg chg="add del">
        <pc:chgData name="Bikash Kumar Sarkar" userId="7b8ca90e984388fe" providerId="LiveId" clId="{A2CDF3A3-9C01-4460-BA3C-41EDA2566F92}" dt="2025-11-05T04:19:03.118" v="23" actId="47"/>
        <pc:sldMkLst>
          <pc:docMk/>
          <pc:sldMk cId="1746797558" sldId="325"/>
        </pc:sldMkLst>
      </pc:sldChg>
      <pc:sldChg chg="add">
        <pc:chgData name="Bikash Kumar Sarkar" userId="7b8ca90e984388fe" providerId="LiveId" clId="{A2CDF3A3-9C01-4460-BA3C-41EDA2566F92}" dt="2025-11-05T04:19:26.665" v="32"/>
        <pc:sldMkLst>
          <pc:docMk/>
          <pc:sldMk cId="3398756252" sldId="325"/>
        </pc:sldMkLst>
      </pc:sldChg>
      <pc:sldChg chg="add del">
        <pc:chgData name="Bikash Kumar Sarkar" userId="7b8ca90e984388fe" providerId="LiveId" clId="{A2CDF3A3-9C01-4460-BA3C-41EDA2566F92}" dt="2025-11-05T04:19:03.527" v="24" actId="47"/>
        <pc:sldMkLst>
          <pc:docMk/>
          <pc:sldMk cId="1030864652" sldId="326"/>
        </pc:sldMkLst>
      </pc:sldChg>
      <pc:sldChg chg="add">
        <pc:chgData name="Bikash Kumar Sarkar" userId="7b8ca90e984388fe" providerId="LiveId" clId="{A2CDF3A3-9C01-4460-BA3C-41EDA2566F92}" dt="2025-11-05T04:19:27.081" v="33"/>
        <pc:sldMkLst>
          <pc:docMk/>
          <pc:sldMk cId="1248178536" sldId="326"/>
        </pc:sldMkLst>
      </pc:sldChg>
      <pc:sldChg chg="add">
        <pc:chgData name="Bikash Kumar Sarkar" userId="7b8ca90e984388fe" providerId="LiveId" clId="{A2CDF3A3-9C01-4460-BA3C-41EDA2566F92}" dt="2025-11-05T04:19:27.494" v="34"/>
        <pc:sldMkLst>
          <pc:docMk/>
          <pc:sldMk cId="2410387990" sldId="327"/>
        </pc:sldMkLst>
      </pc:sldChg>
      <pc:sldChg chg="add del">
        <pc:chgData name="Bikash Kumar Sarkar" userId="7b8ca90e984388fe" providerId="LiveId" clId="{A2CDF3A3-9C01-4460-BA3C-41EDA2566F92}" dt="2025-11-05T04:19:03.973" v="25" actId="47"/>
        <pc:sldMkLst>
          <pc:docMk/>
          <pc:sldMk cId="3964982847" sldId="327"/>
        </pc:sldMkLst>
      </pc:sldChg>
      <pc:sldChg chg="add del">
        <pc:chgData name="Bikash Kumar Sarkar" userId="7b8ca90e984388fe" providerId="LiveId" clId="{A2CDF3A3-9C01-4460-BA3C-41EDA2566F92}" dt="2025-11-05T04:19:04.597" v="26" actId="47"/>
        <pc:sldMkLst>
          <pc:docMk/>
          <pc:sldMk cId="1732306256" sldId="328"/>
        </pc:sldMkLst>
      </pc:sldChg>
      <pc:sldChg chg="add">
        <pc:chgData name="Bikash Kumar Sarkar" userId="7b8ca90e984388fe" providerId="LiveId" clId="{A2CDF3A3-9C01-4460-BA3C-41EDA2566F92}" dt="2025-11-05T04:19:29.169" v="35"/>
        <pc:sldMkLst>
          <pc:docMk/>
          <pc:sldMk cId="2481419389" sldId="328"/>
        </pc:sldMkLst>
      </pc:sldChg>
      <pc:sldChg chg="add">
        <pc:chgData name="Bikash Kumar Sarkar" userId="7b8ca90e984388fe" providerId="LiveId" clId="{A2CDF3A3-9C01-4460-BA3C-41EDA2566F92}" dt="2025-11-05T04:19:29.458" v="36"/>
        <pc:sldMkLst>
          <pc:docMk/>
          <pc:sldMk cId="2102279257" sldId="329"/>
        </pc:sldMkLst>
      </pc:sldChg>
      <pc:sldChg chg="add del">
        <pc:chgData name="Bikash Kumar Sarkar" userId="7b8ca90e984388fe" providerId="LiveId" clId="{A2CDF3A3-9C01-4460-BA3C-41EDA2566F92}" dt="2025-11-05T04:19:05.565" v="27" actId="47"/>
        <pc:sldMkLst>
          <pc:docMk/>
          <pc:sldMk cId="2826386834" sldId="329"/>
        </pc:sldMkLst>
      </pc:sldChg>
      <pc:sldChg chg="add">
        <pc:chgData name="Bikash Kumar Sarkar" userId="7b8ca90e984388fe" providerId="LiveId" clId="{A2CDF3A3-9C01-4460-BA3C-41EDA2566F92}" dt="2025-11-05T04:19:29.729" v="37"/>
        <pc:sldMkLst>
          <pc:docMk/>
          <pc:sldMk cId="187123056" sldId="330"/>
        </pc:sldMkLst>
      </pc:sldChg>
      <pc:sldChg chg="add del">
        <pc:chgData name="Bikash Kumar Sarkar" userId="7b8ca90e984388fe" providerId="LiveId" clId="{A2CDF3A3-9C01-4460-BA3C-41EDA2566F92}" dt="2025-11-05T04:19:06.200" v="28" actId="47"/>
        <pc:sldMkLst>
          <pc:docMk/>
          <pc:sldMk cId="915921388" sldId="330"/>
        </pc:sldMkLst>
      </pc:sldChg>
      <pc:sldChg chg="add">
        <pc:chgData name="Bikash Kumar Sarkar" userId="7b8ca90e984388fe" providerId="LiveId" clId="{A2CDF3A3-9C01-4460-BA3C-41EDA2566F92}" dt="2025-11-05T04:19:29.970" v="38"/>
        <pc:sldMkLst>
          <pc:docMk/>
          <pc:sldMk cId="2062129371" sldId="331"/>
        </pc:sldMkLst>
      </pc:sldChg>
      <pc:sldChg chg="add del">
        <pc:chgData name="Bikash Kumar Sarkar" userId="7b8ca90e984388fe" providerId="LiveId" clId="{A2CDF3A3-9C01-4460-BA3C-41EDA2566F92}" dt="2025-11-05T04:19:08.128" v="29" actId="47"/>
        <pc:sldMkLst>
          <pc:docMk/>
          <pc:sldMk cId="2544890833" sldId="331"/>
        </pc:sldMkLst>
      </pc:sldChg>
      <pc:sldChg chg="add">
        <pc:chgData name="Bikash Kumar Sarkar" userId="7b8ca90e984388fe" providerId="LiveId" clId="{A2CDF3A3-9C01-4460-BA3C-41EDA2566F92}" dt="2025-11-05T04:19:30.273" v="39"/>
        <pc:sldMkLst>
          <pc:docMk/>
          <pc:sldMk cId="892408718" sldId="33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1A50702-3C68-4B14-B819-72B57D27F9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0F4880-E690-44D0-8356-A9E7BDBAB0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6205E-B305-4B90-9534-3C5E99A0275E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B4ACF6-39FD-4B08-A7D5-5BFDC37B462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7C9FD2-2C57-4DE7-8EA4-86DEE80B98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C623C-86E0-4A85-83FB-F4A716956F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9555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3722F1-E430-42A1-A473-1759336AECCE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D7554-D10C-4E29-B8E6-BB7111FA614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347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7D7554-D10C-4E29-B8E6-BB7111FA614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1666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1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B5E70F-EF03-B535-2505-BC971E3BC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94424E-93DD-A404-D05E-EF6030A76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03A3B6B-5129-A46A-A20C-5D7BC706C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E401A1-8CEE-5E1B-343B-D737433AE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7615" y="690511"/>
            <a:ext cx="5185821" cy="5253089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784555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Content and Tabl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1468814" y="2057400"/>
            <a:ext cx="3091027" cy="386753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7145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171700" indent="-3429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able Placeholder 13">
            <a:extLst>
              <a:ext uri="{FF2B5EF4-FFF2-40B4-BE49-F238E27FC236}">
                <a16:creationId xmlns:a16="http://schemas.microsoft.com/office/drawing/2014/main" id="{EA708189-1532-1BDD-104F-4D8556146CEE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5097463" y="2051976"/>
            <a:ext cx="6180137" cy="3867538"/>
          </a:xfrm>
        </p:spPr>
        <p:txBody>
          <a:bodyPr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6E0EC71B-95A1-C740-6B1F-F8DF02E2D1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299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2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B0AB10A-3CAB-D4C0-3CB1-401461802BD3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1468814" y="2066731"/>
            <a:ext cx="6452876" cy="3867538"/>
          </a:xfrm>
        </p:spPr>
        <p:txBody>
          <a:bodyPr lIns="0">
            <a:normAutofit/>
          </a:bodyPr>
          <a:lstStyle>
            <a:lvl1pPr>
              <a:lnSpc>
                <a:spcPct val="100000"/>
              </a:lnSpc>
              <a:spcAft>
                <a:spcPts val="600"/>
              </a:spcAft>
              <a:defRPr sz="2000"/>
            </a:lvl1pPr>
            <a:lvl2pPr>
              <a:lnSpc>
                <a:spcPct val="100000"/>
              </a:lnSpc>
              <a:spcAft>
                <a:spcPts val="600"/>
              </a:spcAft>
              <a:defRPr sz="2000"/>
            </a:lvl2pPr>
            <a:lvl3pPr>
              <a:lnSpc>
                <a:spcPct val="100000"/>
              </a:lnSpc>
              <a:spcBef>
                <a:spcPts val="1000"/>
              </a:spcBef>
              <a:spcAft>
                <a:spcPts val="600"/>
              </a:spcAft>
              <a:defRPr sz="2000"/>
            </a:lvl3pPr>
            <a:lvl4pPr>
              <a:lnSpc>
                <a:spcPct val="100000"/>
              </a:lnSpc>
              <a:spcAft>
                <a:spcPts val="1200"/>
              </a:spcAft>
              <a:defRPr sz="2000"/>
            </a:lvl4pPr>
            <a:lvl5pPr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7">
            <a:extLst>
              <a:ext uri="{FF2B5EF4-FFF2-40B4-BE49-F238E27FC236}">
                <a16:creationId xmlns:a16="http://schemas.microsoft.com/office/drawing/2014/main" id="{7DBA8ADB-B20F-8404-46AB-AF67E25C7C75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169196" y="2066731"/>
            <a:ext cx="3108391" cy="386753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814D5F7-E70A-5F97-5C8F-95B9E1B6D49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2814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Table Placeholder 8">
            <a:extLst>
              <a:ext uri="{FF2B5EF4-FFF2-40B4-BE49-F238E27FC236}">
                <a16:creationId xmlns:a16="http://schemas.microsoft.com/office/drawing/2014/main" id="{CB43608F-0A38-CF4A-4B3B-F1212E786FDE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1487488" y="2057400"/>
            <a:ext cx="9790112" cy="3886200"/>
          </a:xfrm>
        </p:spPr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05DA3688-07D1-82D9-6818-C95E9A69C2F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357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1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1B5E70F-EF03-B535-2505-BC971E3BC3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8794424E-93DD-A404-D05E-EF6030A76D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B03A3B6B-5129-A46A-A20C-5D7BC706C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24E401A1-8CEE-5E1B-343B-D737433AE6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17614" y="690511"/>
            <a:ext cx="4964671" cy="5253089"/>
          </a:xfrm>
        </p:spPr>
        <p:txBody>
          <a:bodyPr anchor="b"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AD608249-3D60-D3B2-68C5-778D0EA18F2D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6282286" y="690465"/>
            <a:ext cx="4784372" cy="5253089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  <a:defRPr sz="2000">
                <a:solidFill>
                  <a:schemeClr val="bg1"/>
                </a:solidFill>
              </a:defRPr>
            </a:lvl1pPr>
            <a:lvl2pPr marL="7429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2pPr>
            <a:lvl3pPr marL="12001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600">
                <a:solidFill>
                  <a:schemeClr val="bg1"/>
                </a:solidFill>
              </a:defRPr>
            </a:lvl3pPr>
            <a:lvl4pPr marL="16573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4pPr>
            <a:lvl5pPr marL="2114550" indent="-28575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374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1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55583" y="737115"/>
            <a:ext cx="4640418" cy="5407091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6388461" y="737115"/>
            <a:ext cx="4449712" cy="5407091"/>
          </a:xfrm>
        </p:spPr>
        <p:txBody>
          <a:bodyPr lIns="0" tIns="0" rIns="0" bIns="0" anchor="ctr">
            <a:norm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1pPr>
            <a:lvl2pPr marL="6858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6002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0574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5FE61D9-DA99-9DA5-5DD2-C4118066C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CE64603E-965E-E3BF-203B-F4D994282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E9F5D75-1D8F-F695-81F8-4A6D0C67821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24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B6B956C-A124-5A7C-EBD4-CBB618B9B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827" y="1278294"/>
            <a:ext cx="5000318" cy="4904141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B92702B-E14C-886C-445A-349265F375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642169" y="-1"/>
            <a:ext cx="4635426" cy="685799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C76C37-CBD2-36CF-1413-53DD1CB4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0D1AAD-E663-5B8E-CE72-64C1DBF19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C250190-89C1-EAA3-6C2A-15A60C675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9029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BB6B956C-A124-5A7C-EBD4-CBB618B9BC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53827" y="3508311"/>
            <a:ext cx="9923770" cy="1438762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2B92702B-E14C-886C-445A-349265F3759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15600" y="0"/>
            <a:ext cx="10361995" cy="3429000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9C76C37-CBD2-36CF-1413-53DD1CB4A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0D1AAD-E663-5B8E-CE72-64C1DBF19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C250190-89C1-EAA3-6C2A-15A60C6754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68580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D179113D-0374-3934-841E-56AD5AFCF97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353828" y="5228488"/>
            <a:ext cx="9923770" cy="136825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lnSpc>
                <a:spcPct val="80000"/>
              </a:lnSpc>
              <a:spcBef>
                <a:spcPts val="0"/>
              </a:spcBef>
              <a:buNone/>
              <a:defRPr sz="20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227224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5" y="503852"/>
            <a:ext cx="9150675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50153" y="2108722"/>
            <a:ext cx="8552264" cy="4119463"/>
          </a:xfrm>
        </p:spPr>
        <p:txBody>
          <a:bodyPr lIns="0" tIns="0" rIns="0" bIns="0">
            <a:normAutofit/>
          </a:bodyPr>
          <a:lstStyle>
            <a:lvl1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1pPr>
            <a:lvl2pPr marL="6858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1430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6002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057400" indent="-228600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5FE61D9-DA99-9DA5-5DD2-C4118066CA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CE64603E-965E-E3BF-203B-F4D994282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DABAFC1-3E76-DCE6-3A6D-E0020C5BE86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3596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507175C5-CB2F-2BAC-3704-54DCD1BF04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38031" y="1068169"/>
            <a:ext cx="10115939" cy="2681549"/>
          </a:xfrm>
        </p:spPr>
        <p:txBody>
          <a:bodyPr anchor="b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01905E-33E7-852F-94E3-8E100B3D1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14400" y="914400"/>
            <a:ext cx="10363200" cy="5029200"/>
          </a:xfrm>
          <a:prstGeom prst="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7799F7-CBB1-9649-7D06-F7EEFD4F0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94360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AFC5CA-DB29-4B8C-C004-72E4EC761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E3CB2D2A-7172-87CE-D493-DAF52D62EBF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38031" y="4027047"/>
            <a:ext cx="10115939" cy="1762783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2000" spc="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069536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7">
            <a:extLst>
              <a:ext uri="{FF2B5EF4-FFF2-40B4-BE49-F238E27FC236}">
                <a16:creationId xmlns:a16="http://schemas.microsoft.com/office/drawing/2014/main" id="{AEA3C42D-C3E7-4F13-63E2-96D7A3B21113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68814" y="2057401"/>
            <a:ext cx="4627186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668185" y="2057401"/>
            <a:ext cx="4609399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D40DF0B-6602-19D4-3110-4659C28780D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720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2 Content 3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Content Placeholder 7">
            <a:extLst>
              <a:ext uri="{FF2B5EF4-FFF2-40B4-BE49-F238E27FC236}">
                <a16:creationId xmlns:a16="http://schemas.microsoft.com/office/drawing/2014/main" id="{C355854D-70C0-E6E1-2A0C-284D00A21AEC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1468815" y="2057401"/>
            <a:ext cx="3068678" cy="4119463"/>
          </a:xfrm>
        </p:spPr>
        <p:txBody>
          <a:bodyPr lIns="0">
            <a:normAutofit/>
          </a:bodyPr>
          <a:lstStyle>
            <a:lvl1pPr marL="320040" indent="-32004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defRPr sz="2000"/>
            </a:lvl1pPr>
            <a:lvl2pPr marL="457200" indent="-32004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+mj-lt"/>
              <a:buAutoNum type="alphaLcPeriod"/>
              <a:defRPr sz="2000"/>
            </a:lvl2pPr>
            <a:lvl3pPr marL="914400" indent="-320040">
              <a:spcBef>
                <a:spcPts val="1000"/>
              </a:spcBef>
              <a:spcAft>
                <a:spcPts val="1200"/>
              </a:spcAft>
              <a:buFont typeface="+mj-lt"/>
              <a:buAutoNum type="arabicParenR"/>
              <a:defRPr sz="2000"/>
            </a:lvl3pPr>
            <a:lvl4pPr marL="1371600" indent="-320040">
              <a:spcBef>
                <a:spcPts val="1000"/>
              </a:spcBef>
              <a:spcAft>
                <a:spcPts val="1200"/>
              </a:spcAft>
              <a:buFont typeface="+mj-lt"/>
              <a:buAutoNum type="alphaLcParenR"/>
              <a:defRPr sz="2000"/>
            </a:lvl4pPr>
            <a:lvl5pPr marL="1828800" indent="-320040">
              <a:spcBef>
                <a:spcPts val="1000"/>
              </a:spcBef>
              <a:spcAft>
                <a:spcPts val="1200"/>
              </a:spcAft>
              <a:buFont typeface="+mj-lt"/>
              <a:buAutoNum type="romanLcPeriod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5191727" y="2057401"/>
            <a:ext cx="6085857" cy="4119463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228600" indent="-2286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6858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1430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1600200" indent="-2286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7B331F9-6D4A-5020-969F-E961AF374E1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237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icture and Content"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75B3424C-4925-A7F7-02CD-84526B2E22E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68814" y="503852"/>
            <a:ext cx="9808773" cy="1427585"/>
          </a:xfrm>
        </p:spPr>
        <p:txBody>
          <a:bodyPr lIns="0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357912CB-B8F8-1E65-094F-AD3220E6C7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503363" y="2061969"/>
            <a:ext cx="4592637" cy="48053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Content Placeholder 7">
            <a:extLst>
              <a:ext uri="{FF2B5EF4-FFF2-40B4-BE49-F238E27FC236}">
                <a16:creationId xmlns:a16="http://schemas.microsoft.com/office/drawing/2014/main" id="{617CE1C3-9892-2E23-986F-80ABB41823D6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6787262" y="2052736"/>
            <a:ext cx="4490320" cy="4800598"/>
          </a:xfrm>
        </p:spPr>
        <p:txBody>
          <a:bodyPr lIns="0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None/>
              <a:defRPr sz="2000"/>
            </a:lvl1pPr>
            <a:lvl2pPr marL="800100" indent="-342900">
              <a:lnSpc>
                <a:spcPct val="10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2pPr>
            <a:lvl3pPr marL="12573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3pPr>
            <a:lvl4pPr marL="17145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4pPr>
            <a:lvl5pPr marL="2171700" indent="-342900"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Char char="•"/>
              <a:defRPr sz="20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809D86D-3DDE-CA24-4CAA-DF6944B9BCBB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412136" y="5943601"/>
            <a:ext cx="968983" cy="651912"/>
          </a:xfrm>
        </p:spPr>
        <p:txBody>
          <a:bodyPr/>
          <a:lstStyle/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4389812-0415-9025-AB21-4503F7DF3A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77600" y="0"/>
            <a:ext cx="914400" cy="914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459A5A0-86AD-344B-A0E4-6C5595815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96628" y="0"/>
            <a:ext cx="0" cy="5943600"/>
          </a:xfrm>
          <a:prstGeom prst="line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107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82F216-62F1-7E0B-63FD-51C27CDAA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61F31D-B959-2AD8-9208-FF08B574DB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2C8C7-5C6C-400B-AEC0-4D8178161B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cap="all" spc="150" baseline="0">
                <a:solidFill>
                  <a:schemeClr val="bg2">
                    <a:lumMod val="50000"/>
                  </a:schemeClr>
                </a:solidFill>
                <a:latin typeface="Univers Light" panose="020B04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7105D6-7B52-4B7D-9473-BCD571A93A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="0" cap="all" spc="150" baseline="0">
                <a:solidFill>
                  <a:schemeClr val="bg2">
                    <a:lumMod val="50000"/>
                  </a:schemeClr>
                </a:solidFill>
                <a:latin typeface="Univers Light" panose="020B0403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3EAA0A-7090-4FA3-AD1C-CD45704040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12136" y="5943601"/>
            <a:ext cx="968983" cy="6519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spc="15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8D65601-5AE2-46FC-B138-694DDD2B510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43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3" r:id="rId2"/>
    <p:sldLayoutId id="2147483692" r:id="rId3"/>
    <p:sldLayoutId id="2147483691" r:id="rId4"/>
    <p:sldLayoutId id="2147483690" r:id="rId5"/>
    <p:sldLayoutId id="2147483689" r:id="rId6"/>
    <p:sldLayoutId id="2147483688" r:id="rId7"/>
    <p:sldLayoutId id="2147483687" r:id="rId8"/>
    <p:sldLayoutId id="2147483686" r:id="rId9"/>
    <p:sldLayoutId id="2147483685" r:id="rId10"/>
    <p:sldLayoutId id="2147483684" r:id="rId11"/>
    <p:sldLayoutId id="2147483682" r:id="rId12"/>
    <p:sldLayoutId id="2147483681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9D01E83E-CB33-6A51-8EFC-AAD1560B1EDF}"/>
              </a:ext>
            </a:extLst>
          </p:cNvPr>
          <p:cNvSpPr/>
          <p:nvPr/>
        </p:nvSpPr>
        <p:spPr>
          <a:xfrm>
            <a:off x="0" y="0"/>
            <a:ext cx="1396181" cy="1406013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625865-EA4E-13A2-4B9F-CB9043B6F0A4}"/>
              </a:ext>
            </a:extLst>
          </p:cNvPr>
          <p:cNvSpPr txBox="1"/>
          <p:nvPr/>
        </p:nvSpPr>
        <p:spPr>
          <a:xfrm>
            <a:off x="49160" y="1681315"/>
            <a:ext cx="78098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R</a:t>
            </a:r>
          </a:p>
          <a:p>
            <a:pPr algn="ctr"/>
            <a:r>
              <a:rPr lang="en-US" sz="3600" b="1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S</a:t>
            </a:r>
          </a:p>
          <a:p>
            <a:pPr algn="ctr"/>
            <a:r>
              <a:rPr lang="en-US" sz="3600" b="1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F</a:t>
            </a:r>
          </a:p>
          <a:p>
            <a:pPr algn="ctr"/>
            <a:r>
              <a:rPr lang="en-US" b="1" dirty="0">
                <a:solidFill>
                  <a:schemeClr val="bg1"/>
                </a:solidFill>
                <a:latin typeface="Engravers MT" panose="02090707080505020304" pitchFamily="18" charset="0"/>
              </a:rPr>
              <a:t>2025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F5033263-EF57-1D76-B236-592332E3C86D}"/>
              </a:ext>
            </a:extLst>
          </p:cNvPr>
          <p:cNvGrpSpPr/>
          <p:nvPr/>
        </p:nvGrpSpPr>
        <p:grpSpPr>
          <a:xfrm>
            <a:off x="0" y="-12990"/>
            <a:ext cx="11202452" cy="1407106"/>
            <a:chOff x="0" y="-12990"/>
            <a:chExt cx="11202452" cy="1407106"/>
          </a:xfrm>
        </p:grpSpPr>
        <p:pic>
          <p:nvPicPr>
            <p:cNvPr id="4" name="Picture 3" descr="A blue gear with a red and yellow symbol">
              <a:extLst>
                <a:ext uri="{FF2B5EF4-FFF2-40B4-BE49-F238E27FC236}">
                  <a16:creationId xmlns:a16="http://schemas.microsoft.com/office/drawing/2014/main" id="{9183AAEA-4A4F-63A6-D7DB-134E20DFE42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0" y="19666"/>
              <a:ext cx="1396181" cy="1374450"/>
            </a:xfrm>
            <a:prstGeom prst="rect">
              <a:avLst/>
            </a:prstGeom>
          </p:spPr>
        </p:pic>
        <p:sp>
          <p:nvSpPr>
            <p:cNvPr id="6" name="Google Shape;55;p13">
              <a:extLst>
                <a:ext uri="{FF2B5EF4-FFF2-40B4-BE49-F238E27FC236}">
                  <a16:creationId xmlns:a16="http://schemas.microsoft.com/office/drawing/2014/main" id="{0E65664F-811D-A50D-57F6-D66CFE93FDC7}"/>
                </a:ext>
              </a:extLst>
            </p:cNvPr>
            <p:cNvSpPr/>
            <p:nvPr/>
          </p:nvSpPr>
          <p:spPr>
            <a:xfrm>
              <a:off x="1446367" y="-12990"/>
              <a:ext cx="9756085" cy="949162"/>
            </a:xfrm>
            <a:prstGeom prst="rect">
              <a:avLst/>
            </a:prstGeom>
            <a:blipFill>
              <a:blip r:embed="rId4"/>
              <a:tile tx="0" ty="0" sx="100000" sy="100000" flip="none" algn="tl"/>
            </a:blipFill>
            <a:ln w="28575">
              <a:solidFill>
                <a:srgbClr val="92D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8" name="Google Shape;60;p13">
              <a:extLst>
                <a:ext uri="{FF2B5EF4-FFF2-40B4-BE49-F238E27FC236}">
                  <a16:creationId xmlns:a16="http://schemas.microsoft.com/office/drawing/2014/main" id="{D6B6DBA8-8E34-F3D1-5FAC-F0B4779C90BA}"/>
                </a:ext>
              </a:extLst>
            </p:cNvPr>
            <p:cNvSpPr txBox="1"/>
            <p:nvPr/>
          </p:nvSpPr>
          <p:spPr>
            <a:xfrm>
              <a:off x="2736668" y="0"/>
              <a:ext cx="7561217" cy="781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IN" sz="2000" cap="all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Industry, Academia &amp; Research Conclave  2025</a:t>
              </a: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  <a:p>
              <a:pPr lvl="0"/>
              <a:r>
                <a:rPr lang="en-IN" sz="20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</a:t>
              </a: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0EA30716-23A6-CEC1-B3B6-F165D66C7B17}"/>
                </a:ext>
              </a:extLst>
            </p:cNvPr>
            <p:cNvSpPr txBox="1"/>
            <p:nvPr/>
          </p:nvSpPr>
          <p:spPr>
            <a:xfrm>
              <a:off x="8823960" y="294556"/>
              <a:ext cx="2262158" cy="3910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>
                <a:lnSpc>
                  <a:spcPct val="115000"/>
                </a:lnSpc>
              </a:pPr>
              <a:r>
                <a:rPr lang="en-IN" b="1" i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13-14 November ‘2025</a:t>
              </a:r>
              <a:endParaRPr lang="en-IN" i="1" dirty="0">
                <a:solidFill>
                  <a:srgbClr val="002060"/>
                </a:solidFill>
                <a:latin typeface="Calisto MT" panose="02040603050505030304" pitchFamily="18" charset="0"/>
                <a:ea typeface="Droid Serif"/>
                <a:cs typeface="Droid Serif"/>
                <a:sym typeface="Droid Serif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5C2E1E7-A9B1-E74F-EA86-265FE02F6767}"/>
                </a:ext>
              </a:extLst>
            </p:cNvPr>
            <p:cNvSpPr txBox="1"/>
            <p:nvPr/>
          </p:nvSpPr>
          <p:spPr>
            <a:xfrm>
              <a:off x="1511683" y="378892"/>
              <a:ext cx="7312277" cy="687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National Institute of Technology Meghalaya, </a:t>
              </a:r>
              <a:r>
                <a:rPr lang="en-US" b="1" dirty="0" err="1">
                  <a:solidFill>
                    <a:srgbClr val="002060"/>
                  </a:solidFill>
                  <a:latin typeface="Calisto MT" panose="02040603050505030304" pitchFamily="18" charset="0"/>
                </a:rPr>
                <a:t>Sohra</a:t>
              </a: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, Meghalaya, India</a:t>
              </a:r>
              <a:endParaRPr lang="en-US" b="1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  <a:p>
              <a:pPr lvl="0"/>
              <a:endParaRPr lang="en-US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588224A-B343-9A07-E5A9-D75B3E757064}"/>
              </a:ext>
            </a:extLst>
          </p:cNvPr>
          <p:cNvGrpSpPr/>
          <p:nvPr/>
        </p:nvGrpSpPr>
        <p:grpSpPr>
          <a:xfrm>
            <a:off x="0" y="6291647"/>
            <a:ext cx="12191999" cy="1023449"/>
            <a:chOff x="0" y="6291647"/>
            <a:chExt cx="12191999" cy="1023449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EE54715-DF5B-B60B-FB0C-32B8ABB6166D}"/>
                </a:ext>
              </a:extLst>
            </p:cNvPr>
            <p:cNvSpPr/>
            <p:nvPr/>
          </p:nvSpPr>
          <p:spPr>
            <a:xfrm>
              <a:off x="0" y="6291647"/>
              <a:ext cx="12191999" cy="55546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B07F21F-E8A7-28A9-B183-F9A72DD716A5}"/>
                </a:ext>
              </a:extLst>
            </p:cNvPr>
            <p:cNvSpPr txBox="1"/>
            <p:nvPr/>
          </p:nvSpPr>
          <p:spPr>
            <a:xfrm>
              <a:off x="1250368" y="6299433"/>
              <a:ext cx="1014808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1600" b="1" dirty="0" err="1">
                  <a:solidFill>
                    <a:srgbClr val="002060"/>
                  </a:solidFill>
                </a:rPr>
                <a:t>Catalyzing</a:t>
              </a:r>
              <a:r>
                <a:rPr lang="en-IN" sz="1600" b="1" dirty="0">
                  <a:solidFill>
                    <a:srgbClr val="002060"/>
                  </a:solidFill>
                </a:rPr>
                <a:t> Change- Research for a Sustainable Future (CCRSF -2025)</a:t>
              </a:r>
              <a:endParaRPr lang="en-US" sz="1600" b="1" dirty="0">
                <a:solidFill>
                  <a:srgbClr val="002060"/>
                </a:solidFill>
              </a:endParaRPr>
            </a:p>
            <a:p>
              <a:pPr algn="ctr"/>
              <a:r>
                <a:rPr lang="en-US" sz="1600" b="1" dirty="0">
                  <a:solidFill>
                    <a:srgbClr val="002060"/>
                  </a:solidFill>
                </a:rPr>
                <a:t>Engineering, Science &amp; Technological Development and Innovations for Societal Benefits and Sustainability</a:t>
              </a:r>
              <a:endParaRPr lang="en-IN" sz="1600" b="1" dirty="0">
                <a:solidFill>
                  <a:srgbClr val="002060"/>
                </a:solidFill>
              </a:endParaRPr>
            </a:p>
            <a:p>
              <a:pPr algn="ctr"/>
              <a:endParaRPr lang="en-IN" sz="1600" b="1" dirty="0">
                <a:solidFill>
                  <a:srgbClr val="002060"/>
                </a:solidFill>
              </a:endParaRPr>
            </a:p>
            <a:p>
              <a:endParaRPr lang="en-IN" sz="1200" b="1" dirty="0">
                <a:solidFill>
                  <a:srgbClr val="002060"/>
                </a:solidFill>
              </a:endParaRPr>
            </a:p>
          </p:txBody>
        </p:sp>
      </p:grpSp>
      <p:sp>
        <p:nvSpPr>
          <p:cNvPr id="14" name="Date:">
            <a:extLst>
              <a:ext uri="{FF2B5EF4-FFF2-40B4-BE49-F238E27FC236}">
                <a16:creationId xmlns:a16="http://schemas.microsoft.com/office/drawing/2014/main" id="{4BC95337-0E53-7A52-B8F2-DA0D6F5565A8}"/>
              </a:ext>
            </a:extLst>
          </p:cNvPr>
          <p:cNvSpPr txBox="1"/>
          <p:nvPr/>
        </p:nvSpPr>
        <p:spPr>
          <a:xfrm>
            <a:off x="10234785" y="1088890"/>
            <a:ext cx="1812869" cy="3488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sz="1600" dirty="0">
                <a:solidFill>
                  <a:schemeClr val="bg1"/>
                </a:solidFill>
              </a:rPr>
              <a:t>Date:</a:t>
            </a:r>
            <a:r>
              <a:rPr lang="en-US" sz="1600" dirty="0">
                <a:solidFill>
                  <a:schemeClr val="bg1"/>
                </a:solidFill>
              </a:rPr>
              <a:t> DD/11/2025</a:t>
            </a:r>
            <a:r>
              <a:rPr sz="16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7" name="Paper ID:">
            <a:extLst>
              <a:ext uri="{FF2B5EF4-FFF2-40B4-BE49-F238E27FC236}">
                <a16:creationId xmlns:a16="http://schemas.microsoft.com/office/drawing/2014/main" id="{D7DF381B-BD31-6A45-3045-CF1262EE2811}"/>
              </a:ext>
            </a:extLst>
          </p:cNvPr>
          <p:cNvSpPr txBox="1"/>
          <p:nvPr/>
        </p:nvSpPr>
        <p:spPr>
          <a:xfrm>
            <a:off x="5073792" y="1415936"/>
            <a:ext cx="2138406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2800" b="1">
                <a:solidFill>
                  <a:srgbClr val="9411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sz="2400" dirty="0">
                <a:solidFill>
                  <a:schemeClr val="bg1"/>
                </a:solidFill>
              </a:rPr>
              <a:t>Paper ID:</a:t>
            </a:r>
            <a:r>
              <a:rPr lang="en-US" sz="2400" dirty="0">
                <a:solidFill>
                  <a:schemeClr val="bg1"/>
                </a:solidFill>
              </a:rPr>
              <a:t> ###</a:t>
            </a:r>
            <a:r>
              <a:rPr sz="24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8" name="All authors Names and Affiliations">
            <a:extLst>
              <a:ext uri="{FF2B5EF4-FFF2-40B4-BE49-F238E27FC236}">
                <a16:creationId xmlns:a16="http://schemas.microsoft.com/office/drawing/2014/main" id="{A413BF7A-E7A7-9751-C3D1-672B2EBDDE23}"/>
              </a:ext>
            </a:extLst>
          </p:cNvPr>
          <p:cNvSpPr txBox="1"/>
          <p:nvPr/>
        </p:nvSpPr>
        <p:spPr>
          <a:xfrm>
            <a:off x="2851117" y="3761284"/>
            <a:ext cx="102657" cy="379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6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endParaRPr sz="1800" dirty="0"/>
          </a:p>
        </p:txBody>
      </p:sp>
      <p:sp>
        <p:nvSpPr>
          <p:cNvPr id="19" name="Paper Title">
            <a:extLst>
              <a:ext uri="{FF2B5EF4-FFF2-40B4-BE49-F238E27FC236}">
                <a16:creationId xmlns:a16="http://schemas.microsoft.com/office/drawing/2014/main" id="{43EB02E3-C803-B53C-F911-B8CA4DEEF36F}"/>
              </a:ext>
            </a:extLst>
          </p:cNvPr>
          <p:cNvSpPr txBox="1"/>
          <p:nvPr/>
        </p:nvSpPr>
        <p:spPr>
          <a:xfrm>
            <a:off x="5261220" y="2048789"/>
            <a:ext cx="1669560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100" b="1">
                <a:solidFill>
                  <a:srgbClr val="011993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sz="2400" u="sng" dirty="0">
                <a:solidFill>
                  <a:schemeClr val="bg1"/>
                </a:solidFill>
              </a:rPr>
              <a:t>Paper Title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4903A1C-A7ED-C96E-2F3C-87536707C09C}"/>
              </a:ext>
            </a:extLst>
          </p:cNvPr>
          <p:cNvSpPr txBox="1"/>
          <p:nvPr/>
        </p:nvSpPr>
        <p:spPr>
          <a:xfrm>
            <a:off x="4435738" y="4337288"/>
            <a:ext cx="37773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All authors Names and Affiliations</a:t>
            </a:r>
          </a:p>
        </p:txBody>
      </p:sp>
      <p:sp>
        <p:nvSpPr>
          <p:cNvPr id="22" name="Presented by: Author Name">
            <a:extLst>
              <a:ext uri="{FF2B5EF4-FFF2-40B4-BE49-F238E27FC236}">
                <a16:creationId xmlns:a16="http://schemas.microsoft.com/office/drawing/2014/main" id="{32025642-DB53-1E57-DC53-E1DAE2EDE1AF}"/>
              </a:ext>
            </a:extLst>
          </p:cNvPr>
          <p:cNvSpPr txBox="1"/>
          <p:nvPr/>
        </p:nvSpPr>
        <p:spPr>
          <a:xfrm>
            <a:off x="1007701" y="5797902"/>
            <a:ext cx="3789487" cy="379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36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sz="1800" dirty="0">
                <a:solidFill>
                  <a:schemeClr val="bg1"/>
                </a:solidFill>
              </a:rPr>
              <a:t>Presented by: Author Name</a:t>
            </a:r>
          </a:p>
        </p:txBody>
      </p:sp>
    </p:spTree>
    <p:extLst>
      <p:ext uri="{BB962C8B-B14F-4D97-AF65-F5344CB8AC3E}">
        <p14:creationId xmlns:p14="http://schemas.microsoft.com/office/powerpoint/2010/main" val="33788224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A1599-6CE3-31E4-5BFA-44B147265C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5448E2-B01E-D4E6-EBBD-10C63780219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10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5440B65-FAD2-2473-760C-3B1530509EF4}"/>
              </a:ext>
            </a:extLst>
          </p:cNvPr>
          <p:cNvGrpSpPr/>
          <p:nvPr/>
        </p:nvGrpSpPr>
        <p:grpSpPr>
          <a:xfrm>
            <a:off x="0" y="6416964"/>
            <a:ext cx="12191999" cy="714417"/>
            <a:chOff x="0" y="6291647"/>
            <a:chExt cx="12191999" cy="85174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62058D4-0D9D-E668-1883-C8294830F918}"/>
                </a:ext>
              </a:extLst>
            </p:cNvPr>
            <p:cNvSpPr/>
            <p:nvPr/>
          </p:nvSpPr>
          <p:spPr>
            <a:xfrm>
              <a:off x="0" y="6291647"/>
              <a:ext cx="12191999" cy="55546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76A4CCA-2347-29A3-570A-56EAD78B0F06}"/>
                </a:ext>
              </a:extLst>
            </p:cNvPr>
            <p:cNvSpPr txBox="1"/>
            <p:nvPr/>
          </p:nvSpPr>
          <p:spPr>
            <a:xfrm>
              <a:off x="1250368" y="6299433"/>
              <a:ext cx="10148081" cy="843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1400" b="1" dirty="0" err="1">
                  <a:solidFill>
                    <a:srgbClr val="002060"/>
                  </a:solidFill>
                </a:rPr>
                <a:t>Catalyzing</a:t>
              </a:r>
              <a:r>
                <a:rPr lang="en-IN" sz="1400" b="1" dirty="0">
                  <a:solidFill>
                    <a:srgbClr val="002060"/>
                  </a:solidFill>
                </a:rPr>
                <a:t> Change- Research for a Sustainable Future (CCRSF -2025)</a:t>
              </a:r>
              <a:endParaRPr lang="en-US" sz="1400" b="1" dirty="0">
                <a:solidFill>
                  <a:srgbClr val="002060"/>
                </a:solidFill>
              </a:endParaRPr>
            </a:p>
            <a:p>
              <a:pPr algn="ctr"/>
              <a:r>
                <a:rPr lang="en-US" sz="1400" b="1" dirty="0">
                  <a:solidFill>
                    <a:srgbClr val="002060"/>
                  </a:solidFill>
                </a:rPr>
                <a:t>Engineering, Science &amp; Technological Development and Innovations for Societal Benefits and Sustainability</a:t>
              </a:r>
              <a:endParaRPr lang="en-IN" sz="1400" b="1" dirty="0">
                <a:solidFill>
                  <a:srgbClr val="002060"/>
                </a:solidFill>
              </a:endParaRPr>
            </a:p>
            <a:p>
              <a:endParaRPr lang="en-IN" sz="12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953C7D89-C4B2-FFAD-34AA-3B91B119B574}"/>
              </a:ext>
            </a:extLst>
          </p:cNvPr>
          <p:cNvGrpSpPr/>
          <p:nvPr/>
        </p:nvGrpSpPr>
        <p:grpSpPr>
          <a:xfrm>
            <a:off x="-87085" y="-21771"/>
            <a:ext cx="11202452" cy="1407106"/>
            <a:chOff x="0" y="-12990"/>
            <a:chExt cx="11202452" cy="1407106"/>
          </a:xfrm>
        </p:grpSpPr>
        <p:pic>
          <p:nvPicPr>
            <p:cNvPr id="9" name="Picture 8" descr="A blue gear with a red and yellow symbol">
              <a:extLst>
                <a:ext uri="{FF2B5EF4-FFF2-40B4-BE49-F238E27FC236}">
                  <a16:creationId xmlns:a16="http://schemas.microsoft.com/office/drawing/2014/main" id="{807657E1-6D9E-AD27-0197-8D44E89537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9666"/>
              <a:ext cx="1396181" cy="1374450"/>
            </a:xfrm>
            <a:prstGeom prst="rect">
              <a:avLst/>
            </a:prstGeom>
          </p:spPr>
        </p:pic>
        <p:sp>
          <p:nvSpPr>
            <p:cNvPr id="10" name="Google Shape;55;p13">
              <a:extLst>
                <a:ext uri="{FF2B5EF4-FFF2-40B4-BE49-F238E27FC236}">
                  <a16:creationId xmlns:a16="http://schemas.microsoft.com/office/drawing/2014/main" id="{A6B72530-72A5-1914-7719-A37678E3A6A6}"/>
                </a:ext>
              </a:extLst>
            </p:cNvPr>
            <p:cNvSpPr/>
            <p:nvPr/>
          </p:nvSpPr>
          <p:spPr>
            <a:xfrm>
              <a:off x="1446367" y="-12990"/>
              <a:ext cx="9756085" cy="949162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 w="28575">
              <a:solidFill>
                <a:srgbClr val="92D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" name="Google Shape;60;p13">
              <a:extLst>
                <a:ext uri="{FF2B5EF4-FFF2-40B4-BE49-F238E27FC236}">
                  <a16:creationId xmlns:a16="http://schemas.microsoft.com/office/drawing/2014/main" id="{CDFACF00-D2E6-7DB4-637C-35F6249FF868}"/>
                </a:ext>
              </a:extLst>
            </p:cNvPr>
            <p:cNvSpPr txBox="1"/>
            <p:nvPr/>
          </p:nvSpPr>
          <p:spPr>
            <a:xfrm>
              <a:off x="2736668" y="0"/>
              <a:ext cx="7561217" cy="781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IN" sz="2000" cap="all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Industry, Academia &amp; Research Conclave  2025</a:t>
              </a: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  <a:p>
              <a:pPr lvl="0"/>
              <a:r>
                <a:rPr lang="en-IN" sz="20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</a:t>
              </a: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425B73A-DD2B-0AC2-CBB8-37FC2424BF15}"/>
                </a:ext>
              </a:extLst>
            </p:cNvPr>
            <p:cNvSpPr txBox="1"/>
            <p:nvPr/>
          </p:nvSpPr>
          <p:spPr>
            <a:xfrm>
              <a:off x="8823960" y="294556"/>
              <a:ext cx="2262158" cy="3910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>
                <a:lnSpc>
                  <a:spcPct val="115000"/>
                </a:lnSpc>
              </a:pPr>
              <a:r>
                <a:rPr lang="en-IN" b="1" i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13-14 November ‘2025</a:t>
              </a:r>
              <a:endParaRPr lang="en-IN" i="1" dirty="0">
                <a:solidFill>
                  <a:srgbClr val="002060"/>
                </a:solidFill>
                <a:latin typeface="Calisto MT" panose="02040603050505030304" pitchFamily="18" charset="0"/>
                <a:ea typeface="Droid Serif"/>
                <a:cs typeface="Droid Serif"/>
                <a:sym typeface="Droid Serif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A2503BC9-668E-4F6A-4DA4-F498DBDA5B6B}"/>
                </a:ext>
              </a:extLst>
            </p:cNvPr>
            <p:cNvSpPr txBox="1"/>
            <p:nvPr/>
          </p:nvSpPr>
          <p:spPr>
            <a:xfrm>
              <a:off x="1511683" y="378892"/>
              <a:ext cx="7312277" cy="687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National Institute of Technology Meghalaya, </a:t>
              </a:r>
              <a:r>
                <a:rPr lang="en-US" b="1" dirty="0" err="1">
                  <a:solidFill>
                    <a:srgbClr val="002060"/>
                  </a:solidFill>
                  <a:latin typeface="Calisto MT" panose="02040603050505030304" pitchFamily="18" charset="0"/>
                </a:rPr>
                <a:t>Sohra</a:t>
              </a: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, Meghalaya, India</a:t>
              </a:r>
              <a:endParaRPr lang="en-US" b="1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  <a:p>
              <a:pPr lvl="0"/>
              <a:endParaRPr lang="en-US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60150EAF-71C7-8E4C-D343-99E0B735C580}"/>
              </a:ext>
            </a:extLst>
          </p:cNvPr>
          <p:cNvSpPr txBox="1"/>
          <p:nvPr/>
        </p:nvSpPr>
        <p:spPr>
          <a:xfrm>
            <a:off x="49160" y="1681315"/>
            <a:ext cx="78098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R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S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F</a:t>
            </a:r>
          </a:p>
          <a:p>
            <a:pPr algn="ctr"/>
            <a:r>
              <a:rPr lang="en-US" b="1" dirty="0">
                <a:solidFill>
                  <a:srgbClr val="0070C0"/>
                </a:solidFill>
                <a:latin typeface="Engravers MT" panose="02090707080505020304" pitchFamily="18" charset="0"/>
              </a:rPr>
              <a:t>2025</a:t>
            </a:r>
          </a:p>
        </p:txBody>
      </p:sp>
      <p:sp>
        <p:nvSpPr>
          <p:cNvPr id="15" name="Heading">
            <a:extLst>
              <a:ext uri="{FF2B5EF4-FFF2-40B4-BE49-F238E27FC236}">
                <a16:creationId xmlns:a16="http://schemas.microsoft.com/office/drawing/2014/main" id="{77E1B3EF-3272-DF11-58CA-5EE4396EE487}"/>
              </a:ext>
            </a:extLst>
          </p:cNvPr>
          <p:cNvSpPr txBox="1"/>
          <p:nvPr/>
        </p:nvSpPr>
        <p:spPr>
          <a:xfrm>
            <a:off x="1359282" y="1382727"/>
            <a:ext cx="1013098" cy="379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0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sz="1800" dirty="0"/>
              <a:t>Heading</a:t>
            </a:r>
          </a:p>
        </p:txBody>
      </p:sp>
      <p:sp>
        <p:nvSpPr>
          <p:cNvPr id="16" name="Content 1…">
            <a:extLst>
              <a:ext uri="{FF2B5EF4-FFF2-40B4-BE49-F238E27FC236}">
                <a16:creationId xmlns:a16="http://schemas.microsoft.com/office/drawing/2014/main" id="{B1FEA7AD-1E97-C3B2-3839-393DA4F9CAE4}"/>
              </a:ext>
            </a:extLst>
          </p:cNvPr>
          <p:cNvSpPr txBox="1"/>
          <p:nvPr/>
        </p:nvSpPr>
        <p:spPr>
          <a:xfrm>
            <a:off x="1619415" y="2505803"/>
            <a:ext cx="1310295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37209" indent="-537209">
              <a:buSzPct val="100000"/>
              <a:buChar char="•"/>
              <a:defRPr sz="47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200" dirty="0"/>
              <a:t>Content 1</a:t>
            </a:r>
          </a:p>
          <a:p>
            <a:pPr marL="537209" indent="-537209">
              <a:buSzPct val="100000"/>
              <a:buChar char="•"/>
              <a:defRPr sz="47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200" dirty="0"/>
              <a:t>Content 2</a:t>
            </a:r>
          </a:p>
        </p:txBody>
      </p:sp>
    </p:spTree>
    <p:extLst>
      <p:ext uri="{BB962C8B-B14F-4D97-AF65-F5344CB8AC3E}">
        <p14:creationId xmlns:p14="http://schemas.microsoft.com/office/powerpoint/2010/main" val="1871230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D730D4-0755-83AC-DE9F-7CFB5CAA6D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A11CB3-FA28-01D5-B302-4466897C5D6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11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8256645-8A80-664C-B0F1-BCBBE0E40D0D}"/>
              </a:ext>
            </a:extLst>
          </p:cNvPr>
          <p:cNvGrpSpPr/>
          <p:nvPr/>
        </p:nvGrpSpPr>
        <p:grpSpPr>
          <a:xfrm>
            <a:off x="0" y="6416964"/>
            <a:ext cx="12191999" cy="714417"/>
            <a:chOff x="0" y="6291647"/>
            <a:chExt cx="12191999" cy="85174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1081343-8804-5E66-74B4-98E9C6C00487}"/>
                </a:ext>
              </a:extLst>
            </p:cNvPr>
            <p:cNvSpPr/>
            <p:nvPr/>
          </p:nvSpPr>
          <p:spPr>
            <a:xfrm>
              <a:off x="0" y="6291647"/>
              <a:ext cx="12191999" cy="55546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888DB89-0A61-DB51-2179-3BDCBEC389EB}"/>
                </a:ext>
              </a:extLst>
            </p:cNvPr>
            <p:cNvSpPr txBox="1"/>
            <p:nvPr/>
          </p:nvSpPr>
          <p:spPr>
            <a:xfrm>
              <a:off x="1250368" y="6299433"/>
              <a:ext cx="10148081" cy="843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1400" b="1" dirty="0" err="1">
                  <a:solidFill>
                    <a:srgbClr val="002060"/>
                  </a:solidFill>
                </a:rPr>
                <a:t>Catalyzing</a:t>
              </a:r>
              <a:r>
                <a:rPr lang="en-IN" sz="1400" b="1" dirty="0">
                  <a:solidFill>
                    <a:srgbClr val="002060"/>
                  </a:solidFill>
                </a:rPr>
                <a:t> Change- Research for a Sustainable Future (CCRSF -2025)</a:t>
              </a:r>
              <a:endParaRPr lang="en-US" sz="1400" b="1" dirty="0">
                <a:solidFill>
                  <a:srgbClr val="002060"/>
                </a:solidFill>
              </a:endParaRPr>
            </a:p>
            <a:p>
              <a:pPr algn="ctr"/>
              <a:r>
                <a:rPr lang="en-US" sz="1400" b="1" dirty="0">
                  <a:solidFill>
                    <a:srgbClr val="002060"/>
                  </a:solidFill>
                </a:rPr>
                <a:t>Engineering, Science &amp; Technological Development and Innovations for Societal Benefits and Sustainability</a:t>
              </a:r>
              <a:endParaRPr lang="en-IN" sz="1400" b="1" dirty="0">
                <a:solidFill>
                  <a:srgbClr val="002060"/>
                </a:solidFill>
              </a:endParaRPr>
            </a:p>
            <a:p>
              <a:endParaRPr lang="en-IN" sz="12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4929D57F-26E2-94FD-8176-4C1D523616A4}"/>
              </a:ext>
            </a:extLst>
          </p:cNvPr>
          <p:cNvGrpSpPr/>
          <p:nvPr/>
        </p:nvGrpSpPr>
        <p:grpSpPr>
          <a:xfrm>
            <a:off x="-87085" y="-21771"/>
            <a:ext cx="11202452" cy="1407106"/>
            <a:chOff x="0" y="-12990"/>
            <a:chExt cx="11202452" cy="1407106"/>
          </a:xfrm>
        </p:grpSpPr>
        <p:pic>
          <p:nvPicPr>
            <p:cNvPr id="9" name="Picture 8" descr="A blue gear with a red and yellow symbol">
              <a:extLst>
                <a:ext uri="{FF2B5EF4-FFF2-40B4-BE49-F238E27FC236}">
                  <a16:creationId xmlns:a16="http://schemas.microsoft.com/office/drawing/2014/main" id="{8724566B-615B-052B-9E22-62B030071A0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9666"/>
              <a:ext cx="1396181" cy="1374450"/>
            </a:xfrm>
            <a:prstGeom prst="rect">
              <a:avLst/>
            </a:prstGeom>
          </p:spPr>
        </p:pic>
        <p:sp>
          <p:nvSpPr>
            <p:cNvPr id="10" name="Google Shape;55;p13">
              <a:extLst>
                <a:ext uri="{FF2B5EF4-FFF2-40B4-BE49-F238E27FC236}">
                  <a16:creationId xmlns:a16="http://schemas.microsoft.com/office/drawing/2014/main" id="{E503F1B6-2763-5A6B-B3ED-3E9852474100}"/>
                </a:ext>
              </a:extLst>
            </p:cNvPr>
            <p:cNvSpPr/>
            <p:nvPr/>
          </p:nvSpPr>
          <p:spPr>
            <a:xfrm>
              <a:off x="1446367" y="-12990"/>
              <a:ext cx="9756085" cy="949162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 w="28575">
              <a:solidFill>
                <a:srgbClr val="92D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" name="Google Shape;60;p13">
              <a:extLst>
                <a:ext uri="{FF2B5EF4-FFF2-40B4-BE49-F238E27FC236}">
                  <a16:creationId xmlns:a16="http://schemas.microsoft.com/office/drawing/2014/main" id="{8CCB3578-AF4F-3829-7D1B-54F7E04A83DA}"/>
                </a:ext>
              </a:extLst>
            </p:cNvPr>
            <p:cNvSpPr txBox="1"/>
            <p:nvPr/>
          </p:nvSpPr>
          <p:spPr>
            <a:xfrm>
              <a:off x="2736668" y="0"/>
              <a:ext cx="7561217" cy="781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IN" sz="2000" cap="all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Industry, Academia &amp; Research Conclave  2025</a:t>
              </a: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  <a:p>
              <a:pPr lvl="0"/>
              <a:r>
                <a:rPr lang="en-IN" sz="20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</a:t>
              </a: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64C54CC-D565-E28E-0B3A-81EF2E19F741}"/>
                </a:ext>
              </a:extLst>
            </p:cNvPr>
            <p:cNvSpPr txBox="1"/>
            <p:nvPr/>
          </p:nvSpPr>
          <p:spPr>
            <a:xfrm>
              <a:off x="8823960" y="294556"/>
              <a:ext cx="2262158" cy="3910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>
                <a:lnSpc>
                  <a:spcPct val="115000"/>
                </a:lnSpc>
              </a:pPr>
              <a:r>
                <a:rPr lang="en-IN" b="1" i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13-14 November ‘2025</a:t>
              </a:r>
              <a:endParaRPr lang="en-IN" i="1" dirty="0">
                <a:solidFill>
                  <a:srgbClr val="002060"/>
                </a:solidFill>
                <a:latin typeface="Calisto MT" panose="02040603050505030304" pitchFamily="18" charset="0"/>
                <a:ea typeface="Droid Serif"/>
                <a:cs typeface="Droid Serif"/>
                <a:sym typeface="Droid Serif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CAC8A23-29F4-531B-9D70-49B476FDAD42}"/>
                </a:ext>
              </a:extLst>
            </p:cNvPr>
            <p:cNvSpPr txBox="1"/>
            <p:nvPr/>
          </p:nvSpPr>
          <p:spPr>
            <a:xfrm>
              <a:off x="1511683" y="378892"/>
              <a:ext cx="7312277" cy="687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National Institute of Technology Meghalaya, </a:t>
              </a:r>
              <a:r>
                <a:rPr lang="en-US" b="1" dirty="0" err="1">
                  <a:solidFill>
                    <a:srgbClr val="002060"/>
                  </a:solidFill>
                  <a:latin typeface="Calisto MT" panose="02040603050505030304" pitchFamily="18" charset="0"/>
                </a:rPr>
                <a:t>Sohra</a:t>
              </a: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, Meghalaya, India</a:t>
              </a:r>
              <a:endParaRPr lang="en-US" b="1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  <a:p>
              <a:pPr lvl="0"/>
              <a:endParaRPr lang="en-US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6BE2B244-19AC-FF0B-0E3C-F060CDE2EA78}"/>
              </a:ext>
            </a:extLst>
          </p:cNvPr>
          <p:cNvSpPr txBox="1"/>
          <p:nvPr/>
        </p:nvSpPr>
        <p:spPr>
          <a:xfrm>
            <a:off x="49160" y="1681315"/>
            <a:ext cx="78098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R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S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F</a:t>
            </a:r>
          </a:p>
          <a:p>
            <a:pPr algn="ctr"/>
            <a:r>
              <a:rPr lang="en-US" b="1" dirty="0">
                <a:solidFill>
                  <a:srgbClr val="0070C0"/>
                </a:solidFill>
                <a:latin typeface="Engravers MT" panose="02090707080505020304" pitchFamily="18" charset="0"/>
              </a:rPr>
              <a:t>2025</a:t>
            </a:r>
          </a:p>
        </p:txBody>
      </p:sp>
      <p:sp>
        <p:nvSpPr>
          <p:cNvPr id="15" name="Heading">
            <a:extLst>
              <a:ext uri="{FF2B5EF4-FFF2-40B4-BE49-F238E27FC236}">
                <a16:creationId xmlns:a16="http://schemas.microsoft.com/office/drawing/2014/main" id="{78707634-DEB9-E836-3206-603E6771BE53}"/>
              </a:ext>
            </a:extLst>
          </p:cNvPr>
          <p:cNvSpPr txBox="1"/>
          <p:nvPr/>
        </p:nvSpPr>
        <p:spPr>
          <a:xfrm>
            <a:off x="1359282" y="1382727"/>
            <a:ext cx="1013098" cy="379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0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sz="1800" dirty="0"/>
              <a:t>Heading</a:t>
            </a:r>
          </a:p>
        </p:txBody>
      </p:sp>
      <p:sp>
        <p:nvSpPr>
          <p:cNvPr id="16" name="Content 1…">
            <a:extLst>
              <a:ext uri="{FF2B5EF4-FFF2-40B4-BE49-F238E27FC236}">
                <a16:creationId xmlns:a16="http://schemas.microsoft.com/office/drawing/2014/main" id="{DAF102F2-C1C9-9B83-A545-75F4BC40F36C}"/>
              </a:ext>
            </a:extLst>
          </p:cNvPr>
          <p:cNvSpPr txBox="1"/>
          <p:nvPr/>
        </p:nvSpPr>
        <p:spPr>
          <a:xfrm>
            <a:off x="1619415" y="2505803"/>
            <a:ext cx="1310295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37209" indent="-537209">
              <a:buSzPct val="100000"/>
              <a:buChar char="•"/>
              <a:defRPr sz="47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200" dirty="0"/>
              <a:t>Content 1</a:t>
            </a:r>
          </a:p>
          <a:p>
            <a:pPr marL="537209" indent="-537209">
              <a:buSzPct val="100000"/>
              <a:buChar char="•"/>
              <a:defRPr sz="47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200" dirty="0"/>
              <a:t>Content 2</a:t>
            </a:r>
          </a:p>
        </p:txBody>
      </p:sp>
    </p:spTree>
    <p:extLst>
      <p:ext uri="{BB962C8B-B14F-4D97-AF65-F5344CB8AC3E}">
        <p14:creationId xmlns:p14="http://schemas.microsoft.com/office/powerpoint/2010/main" val="20621293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6BA87E-315F-7241-4CA6-9815C4687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3FF156-9A69-4425-0279-842DF908736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12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3B7929D-3389-62CF-E720-8B190FBD2927}"/>
              </a:ext>
            </a:extLst>
          </p:cNvPr>
          <p:cNvGrpSpPr/>
          <p:nvPr/>
        </p:nvGrpSpPr>
        <p:grpSpPr>
          <a:xfrm>
            <a:off x="0" y="6416964"/>
            <a:ext cx="12191999" cy="714417"/>
            <a:chOff x="0" y="6291647"/>
            <a:chExt cx="12191999" cy="85174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0194D78-023B-E815-77DC-81609135E4F5}"/>
                </a:ext>
              </a:extLst>
            </p:cNvPr>
            <p:cNvSpPr/>
            <p:nvPr/>
          </p:nvSpPr>
          <p:spPr>
            <a:xfrm>
              <a:off x="0" y="6291647"/>
              <a:ext cx="12191999" cy="55546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3C091EA-014A-688C-4EA9-56DBAD3F2E1D}"/>
                </a:ext>
              </a:extLst>
            </p:cNvPr>
            <p:cNvSpPr txBox="1"/>
            <p:nvPr/>
          </p:nvSpPr>
          <p:spPr>
            <a:xfrm>
              <a:off x="1250368" y="6299433"/>
              <a:ext cx="10148081" cy="843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1400" b="1" dirty="0" err="1">
                  <a:solidFill>
                    <a:srgbClr val="002060"/>
                  </a:solidFill>
                </a:rPr>
                <a:t>Catalyzing</a:t>
              </a:r>
              <a:r>
                <a:rPr lang="en-IN" sz="1400" b="1" dirty="0">
                  <a:solidFill>
                    <a:srgbClr val="002060"/>
                  </a:solidFill>
                </a:rPr>
                <a:t> Change- Research for a Sustainable Future (CCRSF -2025)</a:t>
              </a:r>
              <a:endParaRPr lang="en-US" sz="1400" b="1" dirty="0">
                <a:solidFill>
                  <a:srgbClr val="002060"/>
                </a:solidFill>
              </a:endParaRPr>
            </a:p>
            <a:p>
              <a:pPr algn="ctr"/>
              <a:r>
                <a:rPr lang="en-US" sz="1400" b="1" dirty="0">
                  <a:solidFill>
                    <a:srgbClr val="002060"/>
                  </a:solidFill>
                </a:rPr>
                <a:t>Engineering, Science &amp; Technological Development and Innovations for Societal Benefits and Sustainability</a:t>
              </a:r>
              <a:endParaRPr lang="en-IN" sz="1400" b="1" dirty="0">
                <a:solidFill>
                  <a:srgbClr val="002060"/>
                </a:solidFill>
              </a:endParaRPr>
            </a:p>
            <a:p>
              <a:endParaRPr lang="en-IN" sz="12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77D33B2-56B9-45B8-4C59-18BAA7B2167A}"/>
              </a:ext>
            </a:extLst>
          </p:cNvPr>
          <p:cNvGrpSpPr/>
          <p:nvPr/>
        </p:nvGrpSpPr>
        <p:grpSpPr>
          <a:xfrm>
            <a:off x="-87085" y="-21771"/>
            <a:ext cx="11202452" cy="1407106"/>
            <a:chOff x="0" y="-12990"/>
            <a:chExt cx="11202452" cy="1407106"/>
          </a:xfrm>
        </p:grpSpPr>
        <p:pic>
          <p:nvPicPr>
            <p:cNvPr id="9" name="Picture 8" descr="A blue gear with a red and yellow symbol">
              <a:extLst>
                <a:ext uri="{FF2B5EF4-FFF2-40B4-BE49-F238E27FC236}">
                  <a16:creationId xmlns:a16="http://schemas.microsoft.com/office/drawing/2014/main" id="{11FFB97F-E3BE-305A-99D0-D0679CF4C08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9666"/>
              <a:ext cx="1396181" cy="1374450"/>
            </a:xfrm>
            <a:prstGeom prst="rect">
              <a:avLst/>
            </a:prstGeom>
          </p:spPr>
        </p:pic>
        <p:sp>
          <p:nvSpPr>
            <p:cNvPr id="10" name="Google Shape;55;p13">
              <a:extLst>
                <a:ext uri="{FF2B5EF4-FFF2-40B4-BE49-F238E27FC236}">
                  <a16:creationId xmlns:a16="http://schemas.microsoft.com/office/drawing/2014/main" id="{92E9A31A-A46C-2714-E80D-62A3863866EB}"/>
                </a:ext>
              </a:extLst>
            </p:cNvPr>
            <p:cNvSpPr/>
            <p:nvPr/>
          </p:nvSpPr>
          <p:spPr>
            <a:xfrm>
              <a:off x="1446367" y="-12990"/>
              <a:ext cx="9756085" cy="949162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 w="28575">
              <a:solidFill>
                <a:srgbClr val="92D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" name="Google Shape;60;p13">
              <a:extLst>
                <a:ext uri="{FF2B5EF4-FFF2-40B4-BE49-F238E27FC236}">
                  <a16:creationId xmlns:a16="http://schemas.microsoft.com/office/drawing/2014/main" id="{5AA82A60-1531-76D4-972A-6B0B2695C214}"/>
                </a:ext>
              </a:extLst>
            </p:cNvPr>
            <p:cNvSpPr txBox="1"/>
            <p:nvPr/>
          </p:nvSpPr>
          <p:spPr>
            <a:xfrm>
              <a:off x="2736668" y="0"/>
              <a:ext cx="7561217" cy="781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IN" sz="2000" cap="all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Industry, Academia &amp; Research Conclave  2025</a:t>
              </a: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  <a:p>
              <a:pPr lvl="0"/>
              <a:r>
                <a:rPr lang="en-IN" sz="20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</a:t>
              </a: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0218D8E-9B7D-62E0-6BEC-4527625C0604}"/>
                </a:ext>
              </a:extLst>
            </p:cNvPr>
            <p:cNvSpPr txBox="1"/>
            <p:nvPr/>
          </p:nvSpPr>
          <p:spPr>
            <a:xfrm>
              <a:off x="8823960" y="294556"/>
              <a:ext cx="2262158" cy="3910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>
                <a:lnSpc>
                  <a:spcPct val="115000"/>
                </a:lnSpc>
              </a:pPr>
              <a:r>
                <a:rPr lang="en-IN" b="1" i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13-14 November ‘2025</a:t>
              </a:r>
              <a:endParaRPr lang="en-IN" i="1" dirty="0">
                <a:solidFill>
                  <a:srgbClr val="002060"/>
                </a:solidFill>
                <a:latin typeface="Calisto MT" panose="02040603050505030304" pitchFamily="18" charset="0"/>
                <a:ea typeface="Droid Serif"/>
                <a:cs typeface="Droid Serif"/>
                <a:sym typeface="Droid Serif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B449231-BE6D-FECA-2E4C-E6041A4FB29E}"/>
                </a:ext>
              </a:extLst>
            </p:cNvPr>
            <p:cNvSpPr txBox="1"/>
            <p:nvPr/>
          </p:nvSpPr>
          <p:spPr>
            <a:xfrm>
              <a:off x="1511683" y="378892"/>
              <a:ext cx="7312277" cy="687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National Institute of Technology Meghalaya, </a:t>
              </a:r>
              <a:r>
                <a:rPr lang="en-US" b="1" dirty="0" err="1">
                  <a:solidFill>
                    <a:srgbClr val="002060"/>
                  </a:solidFill>
                  <a:latin typeface="Calisto MT" panose="02040603050505030304" pitchFamily="18" charset="0"/>
                </a:rPr>
                <a:t>Sohra</a:t>
              </a: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, Meghalaya, India</a:t>
              </a:r>
              <a:endParaRPr lang="en-US" b="1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  <a:p>
              <a:pPr lvl="0"/>
              <a:endParaRPr lang="en-US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E4A27A87-EE6E-48F0-A423-512E64F79575}"/>
              </a:ext>
            </a:extLst>
          </p:cNvPr>
          <p:cNvSpPr txBox="1"/>
          <p:nvPr/>
        </p:nvSpPr>
        <p:spPr>
          <a:xfrm>
            <a:off x="49160" y="1681315"/>
            <a:ext cx="78098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R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S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F</a:t>
            </a:r>
          </a:p>
          <a:p>
            <a:pPr algn="ctr"/>
            <a:r>
              <a:rPr lang="en-US" b="1" dirty="0">
                <a:solidFill>
                  <a:srgbClr val="0070C0"/>
                </a:solidFill>
                <a:latin typeface="Engravers MT" panose="02090707080505020304" pitchFamily="18" charset="0"/>
              </a:rPr>
              <a:t>2025</a:t>
            </a:r>
          </a:p>
        </p:txBody>
      </p:sp>
      <p:sp>
        <p:nvSpPr>
          <p:cNvPr id="15" name="Heading">
            <a:extLst>
              <a:ext uri="{FF2B5EF4-FFF2-40B4-BE49-F238E27FC236}">
                <a16:creationId xmlns:a16="http://schemas.microsoft.com/office/drawing/2014/main" id="{17F433EB-E696-DC56-F20F-E43A1F852CE4}"/>
              </a:ext>
            </a:extLst>
          </p:cNvPr>
          <p:cNvSpPr txBox="1"/>
          <p:nvPr/>
        </p:nvSpPr>
        <p:spPr>
          <a:xfrm>
            <a:off x="1359282" y="1382727"/>
            <a:ext cx="1013098" cy="379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0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sz="1800" dirty="0"/>
              <a:t>Heading</a:t>
            </a:r>
          </a:p>
        </p:txBody>
      </p:sp>
      <p:sp>
        <p:nvSpPr>
          <p:cNvPr id="16" name="Content 1…">
            <a:extLst>
              <a:ext uri="{FF2B5EF4-FFF2-40B4-BE49-F238E27FC236}">
                <a16:creationId xmlns:a16="http://schemas.microsoft.com/office/drawing/2014/main" id="{A6B109F8-5902-FB13-272C-AC6C47ED16D1}"/>
              </a:ext>
            </a:extLst>
          </p:cNvPr>
          <p:cNvSpPr txBox="1"/>
          <p:nvPr/>
        </p:nvSpPr>
        <p:spPr>
          <a:xfrm>
            <a:off x="1619415" y="2505803"/>
            <a:ext cx="1310295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37209" indent="-537209">
              <a:buSzPct val="100000"/>
              <a:buChar char="•"/>
              <a:defRPr sz="47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200" dirty="0"/>
              <a:t>Content 1</a:t>
            </a:r>
          </a:p>
          <a:p>
            <a:pPr marL="537209" indent="-537209">
              <a:buSzPct val="100000"/>
              <a:buChar char="•"/>
              <a:defRPr sz="47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200" dirty="0"/>
              <a:t>Content 2</a:t>
            </a:r>
          </a:p>
        </p:txBody>
      </p:sp>
    </p:spTree>
    <p:extLst>
      <p:ext uri="{BB962C8B-B14F-4D97-AF65-F5344CB8AC3E}">
        <p14:creationId xmlns:p14="http://schemas.microsoft.com/office/powerpoint/2010/main" val="892408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101732C-7338-DBA0-BD19-1FA883047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3471" y="2587712"/>
            <a:ext cx="5877843" cy="1682575"/>
          </a:xfrm>
        </p:spPr>
        <p:txBody>
          <a:bodyPr>
            <a:normAutofit/>
          </a:bodyPr>
          <a:lstStyle/>
          <a:p>
            <a:r>
              <a:rPr lang="en-US" dirty="0"/>
              <a:t>Thank you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0ECFE66-A9E7-A365-967B-2FD670CB392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7958686" y="5038576"/>
            <a:ext cx="1729600" cy="953278"/>
          </a:xfrm>
        </p:spPr>
        <p:txBody>
          <a:bodyPr/>
          <a:lstStyle/>
          <a:p>
            <a:r>
              <a:rPr lang="en-US" i="1" dirty="0">
                <a:latin typeface="Bahnschrift" panose="020B0502040204020203" pitchFamily="34" charset="0"/>
              </a:rPr>
              <a:t>CCRSF-2025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95AF9A0-8720-CB62-9486-5144B76BDD19}"/>
              </a:ext>
            </a:extLst>
          </p:cNvPr>
          <p:cNvGrpSpPr/>
          <p:nvPr/>
        </p:nvGrpSpPr>
        <p:grpSpPr>
          <a:xfrm>
            <a:off x="0" y="6416964"/>
            <a:ext cx="12191999" cy="714417"/>
            <a:chOff x="0" y="6291647"/>
            <a:chExt cx="12191999" cy="851747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7206D74-C1AA-0008-C41B-BD543D03C5C7}"/>
                </a:ext>
              </a:extLst>
            </p:cNvPr>
            <p:cNvSpPr/>
            <p:nvPr/>
          </p:nvSpPr>
          <p:spPr>
            <a:xfrm>
              <a:off x="0" y="6291647"/>
              <a:ext cx="12191999" cy="55546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D8AA887-A20D-BA24-6783-4292C9874208}"/>
                </a:ext>
              </a:extLst>
            </p:cNvPr>
            <p:cNvSpPr txBox="1"/>
            <p:nvPr/>
          </p:nvSpPr>
          <p:spPr>
            <a:xfrm>
              <a:off x="1250368" y="6299433"/>
              <a:ext cx="10148081" cy="843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1400" b="1" dirty="0" err="1">
                  <a:solidFill>
                    <a:srgbClr val="002060"/>
                  </a:solidFill>
                </a:rPr>
                <a:t>Catalyzing</a:t>
              </a:r>
              <a:r>
                <a:rPr lang="en-IN" sz="1400" b="1" dirty="0">
                  <a:solidFill>
                    <a:srgbClr val="002060"/>
                  </a:solidFill>
                </a:rPr>
                <a:t> Change- Research for a Sustainable Future (CCRSF -2025)</a:t>
              </a:r>
            </a:p>
            <a:p>
              <a:pPr algn="ctr"/>
              <a:r>
                <a:rPr lang="en-US" sz="1400" b="1" dirty="0">
                  <a:solidFill>
                    <a:srgbClr val="002060"/>
                  </a:solidFill>
                </a:rPr>
                <a:t>Engineering, Science &amp; Technological Development and Innovations for Societal Benefits and Sustainability</a:t>
              </a:r>
              <a:endParaRPr lang="en-IN" sz="1400" b="1" dirty="0">
                <a:solidFill>
                  <a:srgbClr val="002060"/>
                </a:solidFill>
              </a:endParaRPr>
            </a:p>
            <a:p>
              <a:endParaRPr lang="en-IN" sz="12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23904B8B-2B04-C4F0-9BDD-BCA11FBF7A1B}"/>
              </a:ext>
            </a:extLst>
          </p:cNvPr>
          <p:cNvGrpSpPr/>
          <p:nvPr/>
        </p:nvGrpSpPr>
        <p:grpSpPr>
          <a:xfrm>
            <a:off x="-87085" y="-21771"/>
            <a:ext cx="11202452" cy="1407106"/>
            <a:chOff x="0" y="-12990"/>
            <a:chExt cx="11202452" cy="1407106"/>
          </a:xfrm>
        </p:grpSpPr>
        <p:pic>
          <p:nvPicPr>
            <p:cNvPr id="8" name="Picture 7" descr="A blue gear with a red and yellow symbol">
              <a:extLst>
                <a:ext uri="{FF2B5EF4-FFF2-40B4-BE49-F238E27FC236}">
                  <a16:creationId xmlns:a16="http://schemas.microsoft.com/office/drawing/2014/main" id="{4FF32873-6378-B4BC-6DA8-63B54805C33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9666"/>
              <a:ext cx="1396181" cy="1374450"/>
            </a:xfrm>
            <a:prstGeom prst="rect">
              <a:avLst/>
            </a:prstGeom>
          </p:spPr>
        </p:pic>
        <p:sp>
          <p:nvSpPr>
            <p:cNvPr id="9" name="Google Shape;55;p13">
              <a:extLst>
                <a:ext uri="{FF2B5EF4-FFF2-40B4-BE49-F238E27FC236}">
                  <a16:creationId xmlns:a16="http://schemas.microsoft.com/office/drawing/2014/main" id="{EE7750EE-D5BE-71B5-77D5-1BE4FFFDD2E6}"/>
                </a:ext>
              </a:extLst>
            </p:cNvPr>
            <p:cNvSpPr/>
            <p:nvPr/>
          </p:nvSpPr>
          <p:spPr>
            <a:xfrm>
              <a:off x="1446367" y="-12990"/>
              <a:ext cx="9756085" cy="949162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 w="28575">
              <a:solidFill>
                <a:srgbClr val="92D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" name="Google Shape;60;p13">
              <a:extLst>
                <a:ext uri="{FF2B5EF4-FFF2-40B4-BE49-F238E27FC236}">
                  <a16:creationId xmlns:a16="http://schemas.microsoft.com/office/drawing/2014/main" id="{5AF70D11-9988-969C-A18E-9808870E0228}"/>
                </a:ext>
              </a:extLst>
            </p:cNvPr>
            <p:cNvSpPr txBox="1"/>
            <p:nvPr/>
          </p:nvSpPr>
          <p:spPr>
            <a:xfrm>
              <a:off x="2736668" y="0"/>
              <a:ext cx="7561217" cy="781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IN" sz="2000" cap="all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Industry, Academia &amp; Research Conclave  2025</a:t>
              </a: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  <a:p>
              <a:pPr lvl="0"/>
              <a:r>
                <a:rPr lang="en-IN" sz="20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</a:t>
              </a: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83DA21B-E1B5-B7B9-D451-23EFE9709F65}"/>
                </a:ext>
              </a:extLst>
            </p:cNvPr>
            <p:cNvSpPr txBox="1"/>
            <p:nvPr/>
          </p:nvSpPr>
          <p:spPr>
            <a:xfrm>
              <a:off x="8823960" y="294556"/>
              <a:ext cx="2262158" cy="3910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>
                <a:lnSpc>
                  <a:spcPct val="115000"/>
                </a:lnSpc>
              </a:pPr>
              <a:r>
                <a:rPr lang="en-IN" b="1" i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13-14 November ‘2025</a:t>
              </a:r>
              <a:endParaRPr lang="en-IN" i="1" dirty="0">
                <a:solidFill>
                  <a:srgbClr val="002060"/>
                </a:solidFill>
                <a:latin typeface="Calisto MT" panose="02040603050505030304" pitchFamily="18" charset="0"/>
                <a:ea typeface="Droid Serif"/>
                <a:cs typeface="Droid Serif"/>
                <a:sym typeface="Droid Serif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AF00C91-1246-9674-C145-9989F8379BCB}"/>
                </a:ext>
              </a:extLst>
            </p:cNvPr>
            <p:cNvSpPr txBox="1"/>
            <p:nvPr/>
          </p:nvSpPr>
          <p:spPr>
            <a:xfrm>
              <a:off x="1511683" y="378892"/>
              <a:ext cx="7312277" cy="687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National Institute of Technology Meghalaya, </a:t>
              </a:r>
              <a:r>
                <a:rPr lang="en-US" b="1" dirty="0" err="1">
                  <a:solidFill>
                    <a:srgbClr val="002060"/>
                  </a:solidFill>
                  <a:latin typeface="Calisto MT" panose="02040603050505030304" pitchFamily="18" charset="0"/>
                </a:rPr>
                <a:t>Sohra</a:t>
              </a: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, Meghalaya, India</a:t>
              </a:r>
              <a:endParaRPr lang="en-US" b="1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  <a:p>
              <a:pPr lvl="0"/>
              <a:endParaRPr lang="en-US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4370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D4601E-33F5-5714-867D-A0B584DA7C1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2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2102847-196F-26B2-2816-6D25253CCE78}"/>
              </a:ext>
            </a:extLst>
          </p:cNvPr>
          <p:cNvGrpSpPr/>
          <p:nvPr/>
        </p:nvGrpSpPr>
        <p:grpSpPr>
          <a:xfrm>
            <a:off x="0" y="6416964"/>
            <a:ext cx="12191999" cy="714417"/>
            <a:chOff x="0" y="6291647"/>
            <a:chExt cx="12191999" cy="85174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2014386-E354-16B0-6238-7926082D4280}"/>
                </a:ext>
              </a:extLst>
            </p:cNvPr>
            <p:cNvSpPr/>
            <p:nvPr/>
          </p:nvSpPr>
          <p:spPr>
            <a:xfrm>
              <a:off x="0" y="6291647"/>
              <a:ext cx="12191999" cy="55546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8B59AA3-5CCE-8F1B-E208-2B17B2771388}"/>
                </a:ext>
              </a:extLst>
            </p:cNvPr>
            <p:cNvSpPr txBox="1"/>
            <p:nvPr/>
          </p:nvSpPr>
          <p:spPr>
            <a:xfrm>
              <a:off x="1250368" y="6299433"/>
              <a:ext cx="10148081" cy="843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1400" b="1" dirty="0" err="1">
                  <a:solidFill>
                    <a:srgbClr val="002060"/>
                  </a:solidFill>
                </a:rPr>
                <a:t>Catalyzing</a:t>
              </a:r>
              <a:r>
                <a:rPr lang="en-IN" sz="1400" b="1" dirty="0">
                  <a:solidFill>
                    <a:srgbClr val="002060"/>
                  </a:solidFill>
                </a:rPr>
                <a:t> Change- Research for a Sustainable Future (CCRSF -2025)</a:t>
              </a:r>
              <a:endParaRPr lang="en-US" sz="1400" b="1" dirty="0">
                <a:solidFill>
                  <a:srgbClr val="002060"/>
                </a:solidFill>
              </a:endParaRPr>
            </a:p>
            <a:p>
              <a:pPr algn="ctr"/>
              <a:r>
                <a:rPr lang="en-US" sz="1400" b="1" dirty="0">
                  <a:solidFill>
                    <a:srgbClr val="002060"/>
                  </a:solidFill>
                </a:rPr>
                <a:t>Engineering, Science &amp; Technological Development and Innovations for Societal Benefits and Sustainability</a:t>
              </a:r>
              <a:endParaRPr lang="en-IN" sz="1400" b="1" dirty="0">
                <a:solidFill>
                  <a:srgbClr val="002060"/>
                </a:solidFill>
              </a:endParaRPr>
            </a:p>
            <a:p>
              <a:endParaRPr lang="en-IN" sz="12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A7DB792D-60F0-5A8E-0419-CC842E24692F}"/>
              </a:ext>
            </a:extLst>
          </p:cNvPr>
          <p:cNvGrpSpPr/>
          <p:nvPr/>
        </p:nvGrpSpPr>
        <p:grpSpPr>
          <a:xfrm>
            <a:off x="-87085" y="-21771"/>
            <a:ext cx="11202452" cy="1407106"/>
            <a:chOff x="0" y="-12990"/>
            <a:chExt cx="11202452" cy="1407106"/>
          </a:xfrm>
        </p:grpSpPr>
        <p:pic>
          <p:nvPicPr>
            <p:cNvPr id="9" name="Picture 8" descr="A blue gear with a red and yellow symbol">
              <a:extLst>
                <a:ext uri="{FF2B5EF4-FFF2-40B4-BE49-F238E27FC236}">
                  <a16:creationId xmlns:a16="http://schemas.microsoft.com/office/drawing/2014/main" id="{DD4A9689-118C-363E-CA58-13B83A61A59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9666"/>
              <a:ext cx="1396181" cy="1374450"/>
            </a:xfrm>
            <a:prstGeom prst="rect">
              <a:avLst/>
            </a:prstGeom>
          </p:spPr>
        </p:pic>
        <p:sp>
          <p:nvSpPr>
            <p:cNvPr id="10" name="Google Shape;55;p13">
              <a:extLst>
                <a:ext uri="{FF2B5EF4-FFF2-40B4-BE49-F238E27FC236}">
                  <a16:creationId xmlns:a16="http://schemas.microsoft.com/office/drawing/2014/main" id="{7072EEFE-2698-BEA4-6EC9-456B8ABA498A}"/>
                </a:ext>
              </a:extLst>
            </p:cNvPr>
            <p:cNvSpPr/>
            <p:nvPr/>
          </p:nvSpPr>
          <p:spPr>
            <a:xfrm>
              <a:off x="1446367" y="-12990"/>
              <a:ext cx="9756085" cy="949162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 w="28575">
              <a:solidFill>
                <a:srgbClr val="92D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" name="Google Shape;60;p13">
              <a:extLst>
                <a:ext uri="{FF2B5EF4-FFF2-40B4-BE49-F238E27FC236}">
                  <a16:creationId xmlns:a16="http://schemas.microsoft.com/office/drawing/2014/main" id="{C17889F0-B2A1-C6BC-A4F3-955A708E0567}"/>
                </a:ext>
              </a:extLst>
            </p:cNvPr>
            <p:cNvSpPr txBox="1"/>
            <p:nvPr/>
          </p:nvSpPr>
          <p:spPr>
            <a:xfrm>
              <a:off x="2736668" y="0"/>
              <a:ext cx="7561217" cy="781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IN" sz="2000" cap="all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Industry, Academia &amp; Research Conclave  2025</a:t>
              </a: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  <a:p>
              <a:pPr lvl="0"/>
              <a:r>
                <a:rPr lang="en-IN" sz="20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</a:t>
              </a: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A5A3BF6-8DCA-3597-1675-63D34283A13C}"/>
                </a:ext>
              </a:extLst>
            </p:cNvPr>
            <p:cNvSpPr txBox="1"/>
            <p:nvPr/>
          </p:nvSpPr>
          <p:spPr>
            <a:xfrm>
              <a:off x="8823960" y="294556"/>
              <a:ext cx="2262158" cy="3910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>
                <a:lnSpc>
                  <a:spcPct val="115000"/>
                </a:lnSpc>
              </a:pPr>
              <a:r>
                <a:rPr lang="en-IN" b="1" i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13-14 November ‘2025</a:t>
              </a:r>
              <a:endParaRPr lang="en-IN" i="1" dirty="0">
                <a:solidFill>
                  <a:srgbClr val="002060"/>
                </a:solidFill>
                <a:latin typeface="Calisto MT" panose="02040603050505030304" pitchFamily="18" charset="0"/>
                <a:ea typeface="Droid Serif"/>
                <a:cs typeface="Droid Serif"/>
                <a:sym typeface="Droid Serif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42BDE84-C36D-6292-C9D4-BC8AD9C80285}"/>
                </a:ext>
              </a:extLst>
            </p:cNvPr>
            <p:cNvSpPr txBox="1"/>
            <p:nvPr/>
          </p:nvSpPr>
          <p:spPr>
            <a:xfrm>
              <a:off x="1511683" y="378892"/>
              <a:ext cx="7312277" cy="687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National Institute of Technology Meghalaya, </a:t>
              </a:r>
              <a:r>
                <a:rPr lang="en-US" b="1" dirty="0" err="1">
                  <a:solidFill>
                    <a:srgbClr val="002060"/>
                  </a:solidFill>
                  <a:latin typeface="Calisto MT" panose="02040603050505030304" pitchFamily="18" charset="0"/>
                </a:rPr>
                <a:t>Sohra</a:t>
              </a: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, Meghalaya, India</a:t>
              </a:r>
              <a:endParaRPr lang="en-US" b="1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  <a:p>
              <a:pPr lvl="0"/>
              <a:endParaRPr lang="en-US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93E0F229-0B85-AA49-C6BB-C087CF680F76}"/>
              </a:ext>
            </a:extLst>
          </p:cNvPr>
          <p:cNvSpPr txBox="1"/>
          <p:nvPr/>
        </p:nvSpPr>
        <p:spPr>
          <a:xfrm>
            <a:off x="49160" y="1681315"/>
            <a:ext cx="78098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R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S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F</a:t>
            </a:r>
          </a:p>
          <a:p>
            <a:pPr algn="ctr"/>
            <a:r>
              <a:rPr lang="en-US" b="1" dirty="0">
                <a:solidFill>
                  <a:srgbClr val="0070C0"/>
                </a:solidFill>
                <a:latin typeface="Engravers MT" panose="02090707080505020304" pitchFamily="18" charset="0"/>
              </a:rPr>
              <a:t>2025</a:t>
            </a:r>
          </a:p>
        </p:txBody>
      </p:sp>
      <p:sp>
        <p:nvSpPr>
          <p:cNvPr id="15" name="Heading">
            <a:extLst>
              <a:ext uri="{FF2B5EF4-FFF2-40B4-BE49-F238E27FC236}">
                <a16:creationId xmlns:a16="http://schemas.microsoft.com/office/drawing/2014/main" id="{57F53E45-9AF9-4C0A-F441-7487CB680E63}"/>
              </a:ext>
            </a:extLst>
          </p:cNvPr>
          <p:cNvSpPr txBox="1"/>
          <p:nvPr/>
        </p:nvSpPr>
        <p:spPr>
          <a:xfrm>
            <a:off x="1359282" y="1382727"/>
            <a:ext cx="1013098" cy="379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0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sz="1800" dirty="0"/>
              <a:t>Heading</a:t>
            </a:r>
          </a:p>
        </p:txBody>
      </p:sp>
      <p:sp>
        <p:nvSpPr>
          <p:cNvPr id="16" name="Content 1…">
            <a:extLst>
              <a:ext uri="{FF2B5EF4-FFF2-40B4-BE49-F238E27FC236}">
                <a16:creationId xmlns:a16="http://schemas.microsoft.com/office/drawing/2014/main" id="{977E803E-26DD-8DA6-244E-E35B05E97AC2}"/>
              </a:ext>
            </a:extLst>
          </p:cNvPr>
          <p:cNvSpPr txBox="1"/>
          <p:nvPr/>
        </p:nvSpPr>
        <p:spPr>
          <a:xfrm>
            <a:off x="1619415" y="2505803"/>
            <a:ext cx="1310295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37209" indent="-537209">
              <a:buSzPct val="100000"/>
              <a:buChar char="•"/>
              <a:defRPr sz="47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200" dirty="0"/>
              <a:t>Content 1</a:t>
            </a:r>
          </a:p>
          <a:p>
            <a:pPr marL="537209" indent="-537209">
              <a:buSzPct val="100000"/>
              <a:buChar char="•"/>
              <a:defRPr sz="47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200" dirty="0"/>
              <a:t>Content 2</a:t>
            </a:r>
          </a:p>
        </p:txBody>
      </p:sp>
    </p:spTree>
    <p:extLst>
      <p:ext uri="{BB962C8B-B14F-4D97-AF65-F5344CB8AC3E}">
        <p14:creationId xmlns:p14="http://schemas.microsoft.com/office/powerpoint/2010/main" val="1607455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321DB4-ABB8-57E4-4E2B-C67EAF67E4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153F0E-515E-072D-2686-56F476A2631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7246585-95B3-0507-CFD0-E45BD1A36486}"/>
              </a:ext>
            </a:extLst>
          </p:cNvPr>
          <p:cNvGrpSpPr/>
          <p:nvPr/>
        </p:nvGrpSpPr>
        <p:grpSpPr>
          <a:xfrm>
            <a:off x="0" y="6416964"/>
            <a:ext cx="12191999" cy="714417"/>
            <a:chOff x="0" y="6291647"/>
            <a:chExt cx="12191999" cy="85174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3FD532C-DF87-06DB-BFAB-2CC83F31C116}"/>
                </a:ext>
              </a:extLst>
            </p:cNvPr>
            <p:cNvSpPr/>
            <p:nvPr/>
          </p:nvSpPr>
          <p:spPr>
            <a:xfrm>
              <a:off x="0" y="6291647"/>
              <a:ext cx="12191999" cy="55546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40BBED84-B495-41AA-D014-20FA23AC56EC}"/>
                </a:ext>
              </a:extLst>
            </p:cNvPr>
            <p:cNvSpPr txBox="1"/>
            <p:nvPr/>
          </p:nvSpPr>
          <p:spPr>
            <a:xfrm>
              <a:off x="1250368" y="6299433"/>
              <a:ext cx="10148081" cy="843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1400" b="1" dirty="0" err="1">
                  <a:solidFill>
                    <a:srgbClr val="002060"/>
                  </a:solidFill>
                </a:rPr>
                <a:t>Catalyzing</a:t>
              </a:r>
              <a:r>
                <a:rPr lang="en-IN" sz="1400" b="1" dirty="0">
                  <a:solidFill>
                    <a:srgbClr val="002060"/>
                  </a:solidFill>
                </a:rPr>
                <a:t> Change- Research for a Sustainable Future (CCRSF -2025)</a:t>
              </a:r>
              <a:endParaRPr lang="en-US" sz="1400" b="1" dirty="0">
                <a:solidFill>
                  <a:srgbClr val="002060"/>
                </a:solidFill>
              </a:endParaRPr>
            </a:p>
            <a:p>
              <a:pPr algn="ctr"/>
              <a:r>
                <a:rPr lang="en-US" sz="1400" b="1" dirty="0">
                  <a:solidFill>
                    <a:srgbClr val="002060"/>
                  </a:solidFill>
                </a:rPr>
                <a:t>Engineering, Science &amp; Technological Development and Innovations for Societal Benefits and Sustainability</a:t>
              </a:r>
              <a:endParaRPr lang="en-IN" sz="1400" b="1" dirty="0">
                <a:solidFill>
                  <a:srgbClr val="002060"/>
                </a:solidFill>
              </a:endParaRPr>
            </a:p>
            <a:p>
              <a:endParaRPr lang="en-IN" sz="12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71C76391-1A27-51BF-F55E-713940072783}"/>
              </a:ext>
            </a:extLst>
          </p:cNvPr>
          <p:cNvGrpSpPr/>
          <p:nvPr/>
        </p:nvGrpSpPr>
        <p:grpSpPr>
          <a:xfrm>
            <a:off x="-87085" y="-21771"/>
            <a:ext cx="11202452" cy="1407106"/>
            <a:chOff x="0" y="-12990"/>
            <a:chExt cx="11202452" cy="1407106"/>
          </a:xfrm>
        </p:grpSpPr>
        <p:pic>
          <p:nvPicPr>
            <p:cNvPr id="9" name="Picture 8" descr="A blue gear with a red and yellow symbol">
              <a:extLst>
                <a:ext uri="{FF2B5EF4-FFF2-40B4-BE49-F238E27FC236}">
                  <a16:creationId xmlns:a16="http://schemas.microsoft.com/office/drawing/2014/main" id="{4DC18C55-F8D8-7DA8-204B-C8E11FF1B0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9666"/>
              <a:ext cx="1396181" cy="1374450"/>
            </a:xfrm>
            <a:prstGeom prst="rect">
              <a:avLst/>
            </a:prstGeom>
          </p:spPr>
        </p:pic>
        <p:sp>
          <p:nvSpPr>
            <p:cNvPr id="10" name="Google Shape;55;p13">
              <a:extLst>
                <a:ext uri="{FF2B5EF4-FFF2-40B4-BE49-F238E27FC236}">
                  <a16:creationId xmlns:a16="http://schemas.microsoft.com/office/drawing/2014/main" id="{B41A57EA-57C7-01A5-1B4C-7F133ADE044C}"/>
                </a:ext>
              </a:extLst>
            </p:cNvPr>
            <p:cNvSpPr/>
            <p:nvPr/>
          </p:nvSpPr>
          <p:spPr>
            <a:xfrm>
              <a:off x="1446367" y="-12990"/>
              <a:ext cx="9756085" cy="949162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 w="28575">
              <a:solidFill>
                <a:srgbClr val="92D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" name="Google Shape;60;p13">
              <a:extLst>
                <a:ext uri="{FF2B5EF4-FFF2-40B4-BE49-F238E27FC236}">
                  <a16:creationId xmlns:a16="http://schemas.microsoft.com/office/drawing/2014/main" id="{7E4E37F4-72F2-E445-9722-396179290F7E}"/>
                </a:ext>
              </a:extLst>
            </p:cNvPr>
            <p:cNvSpPr txBox="1"/>
            <p:nvPr/>
          </p:nvSpPr>
          <p:spPr>
            <a:xfrm>
              <a:off x="2736668" y="0"/>
              <a:ext cx="7561217" cy="781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IN" sz="2000" cap="all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Industry, Academia &amp; Research Conclave  2025</a:t>
              </a: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  <a:p>
              <a:pPr lvl="0"/>
              <a:r>
                <a:rPr lang="en-IN" sz="20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</a:t>
              </a: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F2CF1EC6-ECDA-1EDA-CCC8-C4C4C059F83A}"/>
                </a:ext>
              </a:extLst>
            </p:cNvPr>
            <p:cNvSpPr txBox="1"/>
            <p:nvPr/>
          </p:nvSpPr>
          <p:spPr>
            <a:xfrm>
              <a:off x="8823960" y="294556"/>
              <a:ext cx="2262158" cy="3910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>
                <a:lnSpc>
                  <a:spcPct val="115000"/>
                </a:lnSpc>
              </a:pPr>
              <a:r>
                <a:rPr lang="en-IN" b="1" i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13-14 November ‘2025</a:t>
              </a:r>
              <a:endParaRPr lang="en-IN" i="1" dirty="0">
                <a:solidFill>
                  <a:srgbClr val="002060"/>
                </a:solidFill>
                <a:latin typeface="Calisto MT" panose="02040603050505030304" pitchFamily="18" charset="0"/>
                <a:ea typeface="Droid Serif"/>
                <a:cs typeface="Droid Serif"/>
                <a:sym typeface="Droid Serif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87FB64A-2258-F573-5E67-9207754D30A8}"/>
                </a:ext>
              </a:extLst>
            </p:cNvPr>
            <p:cNvSpPr txBox="1"/>
            <p:nvPr/>
          </p:nvSpPr>
          <p:spPr>
            <a:xfrm>
              <a:off x="1511683" y="378892"/>
              <a:ext cx="7312277" cy="687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National Institute of Technology Meghalaya, </a:t>
              </a:r>
              <a:r>
                <a:rPr lang="en-US" b="1" dirty="0" err="1">
                  <a:solidFill>
                    <a:srgbClr val="002060"/>
                  </a:solidFill>
                  <a:latin typeface="Calisto MT" panose="02040603050505030304" pitchFamily="18" charset="0"/>
                </a:rPr>
                <a:t>Sohra</a:t>
              </a: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, Meghalaya, India</a:t>
              </a:r>
              <a:endParaRPr lang="en-US" b="1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  <a:p>
              <a:pPr lvl="0"/>
              <a:endParaRPr lang="en-US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7596D64A-35F9-3696-1AE0-0772DA008912}"/>
              </a:ext>
            </a:extLst>
          </p:cNvPr>
          <p:cNvSpPr txBox="1"/>
          <p:nvPr/>
        </p:nvSpPr>
        <p:spPr>
          <a:xfrm>
            <a:off x="49160" y="1681315"/>
            <a:ext cx="78098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R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S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F</a:t>
            </a:r>
          </a:p>
          <a:p>
            <a:pPr algn="ctr"/>
            <a:r>
              <a:rPr lang="en-US" b="1" dirty="0">
                <a:solidFill>
                  <a:srgbClr val="0070C0"/>
                </a:solidFill>
                <a:latin typeface="Engravers MT" panose="02090707080505020304" pitchFamily="18" charset="0"/>
              </a:rPr>
              <a:t>2025</a:t>
            </a:r>
          </a:p>
        </p:txBody>
      </p:sp>
      <p:sp>
        <p:nvSpPr>
          <p:cNvPr id="15" name="Heading">
            <a:extLst>
              <a:ext uri="{FF2B5EF4-FFF2-40B4-BE49-F238E27FC236}">
                <a16:creationId xmlns:a16="http://schemas.microsoft.com/office/drawing/2014/main" id="{276CADC3-2E6A-EC97-DDFD-35418B5E313B}"/>
              </a:ext>
            </a:extLst>
          </p:cNvPr>
          <p:cNvSpPr txBox="1"/>
          <p:nvPr/>
        </p:nvSpPr>
        <p:spPr>
          <a:xfrm>
            <a:off x="1359282" y="1382727"/>
            <a:ext cx="1013098" cy="379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0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sz="1800" dirty="0"/>
              <a:t>Heading</a:t>
            </a:r>
          </a:p>
        </p:txBody>
      </p:sp>
      <p:sp>
        <p:nvSpPr>
          <p:cNvPr id="16" name="Content 1…">
            <a:extLst>
              <a:ext uri="{FF2B5EF4-FFF2-40B4-BE49-F238E27FC236}">
                <a16:creationId xmlns:a16="http://schemas.microsoft.com/office/drawing/2014/main" id="{5FA6BA17-9117-9F0C-ADD0-70D179C25D14}"/>
              </a:ext>
            </a:extLst>
          </p:cNvPr>
          <p:cNvSpPr txBox="1"/>
          <p:nvPr/>
        </p:nvSpPr>
        <p:spPr>
          <a:xfrm>
            <a:off x="1619415" y="2505803"/>
            <a:ext cx="1310295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37209" indent="-537209">
              <a:buSzPct val="100000"/>
              <a:buChar char="•"/>
              <a:defRPr sz="47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200" dirty="0"/>
              <a:t>Content 1</a:t>
            </a:r>
          </a:p>
          <a:p>
            <a:pPr marL="537209" indent="-537209">
              <a:buSzPct val="100000"/>
              <a:buChar char="•"/>
              <a:defRPr sz="47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200" dirty="0"/>
              <a:t>Content 2</a:t>
            </a:r>
          </a:p>
        </p:txBody>
      </p:sp>
    </p:spTree>
    <p:extLst>
      <p:ext uri="{BB962C8B-B14F-4D97-AF65-F5344CB8AC3E}">
        <p14:creationId xmlns:p14="http://schemas.microsoft.com/office/powerpoint/2010/main" val="156017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39383-56F5-8150-EDD4-0B0A336D3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CBC59C-E016-2169-9B44-C34BFDCFDBD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4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A6A93EDF-D583-A937-9A2C-0E6D54A29720}"/>
              </a:ext>
            </a:extLst>
          </p:cNvPr>
          <p:cNvGrpSpPr/>
          <p:nvPr/>
        </p:nvGrpSpPr>
        <p:grpSpPr>
          <a:xfrm>
            <a:off x="0" y="6416964"/>
            <a:ext cx="12191999" cy="714417"/>
            <a:chOff x="0" y="6291647"/>
            <a:chExt cx="12191999" cy="85174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8901E31-C951-EFB8-45AB-768C70B8503C}"/>
                </a:ext>
              </a:extLst>
            </p:cNvPr>
            <p:cNvSpPr/>
            <p:nvPr/>
          </p:nvSpPr>
          <p:spPr>
            <a:xfrm>
              <a:off x="0" y="6291647"/>
              <a:ext cx="12191999" cy="55546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4570D4D-C938-6FF5-0A6E-B63BD0B60710}"/>
                </a:ext>
              </a:extLst>
            </p:cNvPr>
            <p:cNvSpPr txBox="1"/>
            <p:nvPr/>
          </p:nvSpPr>
          <p:spPr>
            <a:xfrm>
              <a:off x="1250368" y="6299433"/>
              <a:ext cx="10148081" cy="843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1400" b="1" dirty="0" err="1">
                  <a:solidFill>
                    <a:srgbClr val="002060"/>
                  </a:solidFill>
                </a:rPr>
                <a:t>Catalyzing</a:t>
              </a:r>
              <a:r>
                <a:rPr lang="en-IN" sz="1400" b="1" dirty="0">
                  <a:solidFill>
                    <a:srgbClr val="002060"/>
                  </a:solidFill>
                </a:rPr>
                <a:t> Change- Research for a Sustainable Future (CCRSF -2025)</a:t>
              </a:r>
              <a:endParaRPr lang="en-US" sz="1400" b="1" dirty="0">
                <a:solidFill>
                  <a:srgbClr val="002060"/>
                </a:solidFill>
              </a:endParaRPr>
            </a:p>
            <a:p>
              <a:pPr algn="ctr"/>
              <a:r>
                <a:rPr lang="en-US" sz="1400" b="1" dirty="0">
                  <a:solidFill>
                    <a:srgbClr val="002060"/>
                  </a:solidFill>
                </a:rPr>
                <a:t>Engineering, Science &amp; Technological Development and Innovations for Societal Benefits and Sustainability</a:t>
              </a:r>
              <a:endParaRPr lang="en-IN" sz="1400" b="1" dirty="0">
                <a:solidFill>
                  <a:srgbClr val="002060"/>
                </a:solidFill>
              </a:endParaRPr>
            </a:p>
            <a:p>
              <a:endParaRPr lang="en-IN" sz="12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7FC9D74C-5AF8-377B-0063-D29515E4FFF8}"/>
              </a:ext>
            </a:extLst>
          </p:cNvPr>
          <p:cNvGrpSpPr/>
          <p:nvPr/>
        </p:nvGrpSpPr>
        <p:grpSpPr>
          <a:xfrm>
            <a:off x="-87085" y="-21771"/>
            <a:ext cx="11202452" cy="1407106"/>
            <a:chOff x="0" y="-12990"/>
            <a:chExt cx="11202452" cy="1407106"/>
          </a:xfrm>
        </p:grpSpPr>
        <p:pic>
          <p:nvPicPr>
            <p:cNvPr id="9" name="Picture 8" descr="A blue gear with a red and yellow symbol">
              <a:extLst>
                <a:ext uri="{FF2B5EF4-FFF2-40B4-BE49-F238E27FC236}">
                  <a16:creationId xmlns:a16="http://schemas.microsoft.com/office/drawing/2014/main" id="{6C24E458-1607-13BC-F06F-A0AF86A062B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9666"/>
              <a:ext cx="1396181" cy="1374450"/>
            </a:xfrm>
            <a:prstGeom prst="rect">
              <a:avLst/>
            </a:prstGeom>
          </p:spPr>
        </p:pic>
        <p:sp>
          <p:nvSpPr>
            <p:cNvPr id="10" name="Google Shape;55;p13">
              <a:extLst>
                <a:ext uri="{FF2B5EF4-FFF2-40B4-BE49-F238E27FC236}">
                  <a16:creationId xmlns:a16="http://schemas.microsoft.com/office/drawing/2014/main" id="{5681A5B4-8908-4BF8-667D-37F1A321C1CB}"/>
                </a:ext>
              </a:extLst>
            </p:cNvPr>
            <p:cNvSpPr/>
            <p:nvPr/>
          </p:nvSpPr>
          <p:spPr>
            <a:xfrm>
              <a:off x="1446367" y="-12990"/>
              <a:ext cx="9756085" cy="949162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 w="28575">
              <a:solidFill>
                <a:srgbClr val="92D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" name="Google Shape;60;p13">
              <a:extLst>
                <a:ext uri="{FF2B5EF4-FFF2-40B4-BE49-F238E27FC236}">
                  <a16:creationId xmlns:a16="http://schemas.microsoft.com/office/drawing/2014/main" id="{AACF378B-F9CD-4064-C73A-11EB6FFF66FB}"/>
                </a:ext>
              </a:extLst>
            </p:cNvPr>
            <p:cNvSpPr txBox="1"/>
            <p:nvPr/>
          </p:nvSpPr>
          <p:spPr>
            <a:xfrm>
              <a:off x="2736668" y="0"/>
              <a:ext cx="7561217" cy="781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IN" sz="2000" cap="all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Industry, Academia &amp; Research Conclave  2025</a:t>
              </a: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  <a:p>
              <a:pPr lvl="0"/>
              <a:r>
                <a:rPr lang="en-IN" sz="20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</a:t>
              </a: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2AC9620-3343-DF54-92F0-3A1F3DD85D24}"/>
                </a:ext>
              </a:extLst>
            </p:cNvPr>
            <p:cNvSpPr txBox="1"/>
            <p:nvPr/>
          </p:nvSpPr>
          <p:spPr>
            <a:xfrm>
              <a:off x="8823960" y="294556"/>
              <a:ext cx="2262158" cy="3910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>
                <a:lnSpc>
                  <a:spcPct val="115000"/>
                </a:lnSpc>
              </a:pPr>
              <a:r>
                <a:rPr lang="en-IN" b="1" i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13-14 November ‘2025</a:t>
              </a:r>
              <a:endParaRPr lang="en-IN" i="1" dirty="0">
                <a:solidFill>
                  <a:srgbClr val="002060"/>
                </a:solidFill>
                <a:latin typeface="Calisto MT" panose="02040603050505030304" pitchFamily="18" charset="0"/>
                <a:ea typeface="Droid Serif"/>
                <a:cs typeface="Droid Serif"/>
                <a:sym typeface="Droid Serif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AC42469-5185-4C72-51AE-4CBA97D8F20D}"/>
                </a:ext>
              </a:extLst>
            </p:cNvPr>
            <p:cNvSpPr txBox="1"/>
            <p:nvPr/>
          </p:nvSpPr>
          <p:spPr>
            <a:xfrm>
              <a:off x="1511683" y="378892"/>
              <a:ext cx="7312277" cy="687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National Institute of Technology Meghalaya, </a:t>
              </a:r>
              <a:r>
                <a:rPr lang="en-US" b="1" dirty="0" err="1">
                  <a:solidFill>
                    <a:srgbClr val="002060"/>
                  </a:solidFill>
                  <a:latin typeface="Calisto MT" panose="02040603050505030304" pitchFamily="18" charset="0"/>
                </a:rPr>
                <a:t>Sohra</a:t>
              </a: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, Meghalaya, India</a:t>
              </a:r>
              <a:endParaRPr lang="en-US" b="1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  <a:p>
              <a:pPr lvl="0"/>
              <a:endParaRPr lang="en-US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A524A570-651D-00DB-B658-64C02608364A}"/>
              </a:ext>
            </a:extLst>
          </p:cNvPr>
          <p:cNvSpPr txBox="1"/>
          <p:nvPr/>
        </p:nvSpPr>
        <p:spPr>
          <a:xfrm>
            <a:off x="49160" y="1681315"/>
            <a:ext cx="78098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R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S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F</a:t>
            </a:r>
          </a:p>
          <a:p>
            <a:pPr algn="ctr"/>
            <a:r>
              <a:rPr lang="en-US" b="1" dirty="0">
                <a:solidFill>
                  <a:srgbClr val="0070C0"/>
                </a:solidFill>
                <a:latin typeface="Engravers MT" panose="02090707080505020304" pitchFamily="18" charset="0"/>
              </a:rPr>
              <a:t>2025</a:t>
            </a:r>
          </a:p>
        </p:txBody>
      </p:sp>
      <p:sp>
        <p:nvSpPr>
          <p:cNvPr id="15" name="Heading">
            <a:extLst>
              <a:ext uri="{FF2B5EF4-FFF2-40B4-BE49-F238E27FC236}">
                <a16:creationId xmlns:a16="http://schemas.microsoft.com/office/drawing/2014/main" id="{4C5C2D77-A989-D8A2-F8E3-36F122A8183E}"/>
              </a:ext>
            </a:extLst>
          </p:cNvPr>
          <p:cNvSpPr txBox="1"/>
          <p:nvPr/>
        </p:nvSpPr>
        <p:spPr>
          <a:xfrm>
            <a:off x="1359282" y="1382727"/>
            <a:ext cx="1013098" cy="379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0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sz="1800" dirty="0"/>
              <a:t>Heading</a:t>
            </a:r>
          </a:p>
        </p:txBody>
      </p:sp>
      <p:sp>
        <p:nvSpPr>
          <p:cNvPr id="16" name="Content 1…">
            <a:extLst>
              <a:ext uri="{FF2B5EF4-FFF2-40B4-BE49-F238E27FC236}">
                <a16:creationId xmlns:a16="http://schemas.microsoft.com/office/drawing/2014/main" id="{DF69E668-8251-DBBD-D5F9-E7A4435D95DF}"/>
              </a:ext>
            </a:extLst>
          </p:cNvPr>
          <p:cNvSpPr txBox="1"/>
          <p:nvPr/>
        </p:nvSpPr>
        <p:spPr>
          <a:xfrm>
            <a:off x="1619415" y="2505803"/>
            <a:ext cx="1310295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37209" indent="-537209">
              <a:buSzPct val="100000"/>
              <a:buChar char="•"/>
              <a:defRPr sz="47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200" dirty="0"/>
              <a:t>Content 1</a:t>
            </a:r>
          </a:p>
          <a:p>
            <a:pPr marL="537209" indent="-537209">
              <a:buSzPct val="100000"/>
              <a:buChar char="•"/>
              <a:defRPr sz="47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200" dirty="0"/>
              <a:t>Content 2</a:t>
            </a:r>
          </a:p>
        </p:txBody>
      </p:sp>
    </p:spTree>
    <p:extLst>
      <p:ext uri="{BB962C8B-B14F-4D97-AF65-F5344CB8AC3E}">
        <p14:creationId xmlns:p14="http://schemas.microsoft.com/office/powerpoint/2010/main" val="2225218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D29750-B20E-A0B7-C09B-766D615423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8E787A-7662-7870-40FC-61FA9D48A62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5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1939C20-12E9-34C7-1686-CF6BB05826E1}"/>
              </a:ext>
            </a:extLst>
          </p:cNvPr>
          <p:cNvGrpSpPr/>
          <p:nvPr/>
        </p:nvGrpSpPr>
        <p:grpSpPr>
          <a:xfrm>
            <a:off x="0" y="6416964"/>
            <a:ext cx="12191999" cy="714417"/>
            <a:chOff x="0" y="6291647"/>
            <a:chExt cx="12191999" cy="85174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663D03F-447F-E313-C004-98E93211BBA5}"/>
                </a:ext>
              </a:extLst>
            </p:cNvPr>
            <p:cNvSpPr/>
            <p:nvPr/>
          </p:nvSpPr>
          <p:spPr>
            <a:xfrm>
              <a:off x="0" y="6291647"/>
              <a:ext cx="12191999" cy="55546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BFBCF98-077B-5504-E549-77E3C9244AAC}"/>
                </a:ext>
              </a:extLst>
            </p:cNvPr>
            <p:cNvSpPr txBox="1"/>
            <p:nvPr/>
          </p:nvSpPr>
          <p:spPr>
            <a:xfrm>
              <a:off x="1250368" y="6299433"/>
              <a:ext cx="10148081" cy="843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1400" b="1" dirty="0" err="1">
                  <a:solidFill>
                    <a:srgbClr val="002060"/>
                  </a:solidFill>
                </a:rPr>
                <a:t>Catalyzing</a:t>
              </a:r>
              <a:r>
                <a:rPr lang="en-IN" sz="1400" b="1" dirty="0">
                  <a:solidFill>
                    <a:srgbClr val="002060"/>
                  </a:solidFill>
                </a:rPr>
                <a:t> Change- Research for a Sustainable Future (CCRSF -2025)</a:t>
              </a:r>
              <a:endParaRPr lang="en-US" sz="1400" b="1" dirty="0">
                <a:solidFill>
                  <a:srgbClr val="002060"/>
                </a:solidFill>
              </a:endParaRPr>
            </a:p>
            <a:p>
              <a:pPr algn="ctr"/>
              <a:r>
                <a:rPr lang="en-US" sz="1400" b="1" dirty="0">
                  <a:solidFill>
                    <a:srgbClr val="002060"/>
                  </a:solidFill>
                </a:rPr>
                <a:t>Engineering, Science &amp; Technological Development and Innovations for Societal Benefits and Sustainability</a:t>
              </a:r>
              <a:endParaRPr lang="en-IN" sz="1400" b="1" dirty="0">
                <a:solidFill>
                  <a:srgbClr val="002060"/>
                </a:solidFill>
              </a:endParaRPr>
            </a:p>
            <a:p>
              <a:endParaRPr lang="en-IN" sz="12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695C75DA-AD96-70E8-85FE-392C701D2F59}"/>
              </a:ext>
            </a:extLst>
          </p:cNvPr>
          <p:cNvGrpSpPr/>
          <p:nvPr/>
        </p:nvGrpSpPr>
        <p:grpSpPr>
          <a:xfrm>
            <a:off x="-87085" y="-21771"/>
            <a:ext cx="11202452" cy="1407106"/>
            <a:chOff x="0" y="-12990"/>
            <a:chExt cx="11202452" cy="1407106"/>
          </a:xfrm>
        </p:grpSpPr>
        <p:pic>
          <p:nvPicPr>
            <p:cNvPr id="9" name="Picture 8" descr="A blue gear with a red and yellow symbol">
              <a:extLst>
                <a:ext uri="{FF2B5EF4-FFF2-40B4-BE49-F238E27FC236}">
                  <a16:creationId xmlns:a16="http://schemas.microsoft.com/office/drawing/2014/main" id="{204DD411-B0C1-F227-FC84-6198070D159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9666"/>
              <a:ext cx="1396181" cy="1374450"/>
            </a:xfrm>
            <a:prstGeom prst="rect">
              <a:avLst/>
            </a:prstGeom>
          </p:spPr>
        </p:pic>
        <p:sp>
          <p:nvSpPr>
            <p:cNvPr id="10" name="Google Shape;55;p13">
              <a:extLst>
                <a:ext uri="{FF2B5EF4-FFF2-40B4-BE49-F238E27FC236}">
                  <a16:creationId xmlns:a16="http://schemas.microsoft.com/office/drawing/2014/main" id="{ADFF5B9D-BD57-E91E-7336-B8C03472111B}"/>
                </a:ext>
              </a:extLst>
            </p:cNvPr>
            <p:cNvSpPr/>
            <p:nvPr/>
          </p:nvSpPr>
          <p:spPr>
            <a:xfrm>
              <a:off x="1446367" y="-12990"/>
              <a:ext cx="9756085" cy="949162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 w="28575">
              <a:solidFill>
                <a:srgbClr val="92D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" name="Google Shape;60;p13">
              <a:extLst>
                <a:ext uri="{FF2B5EF4-FFF2-40B4-BE49-F238E27FC236}">
                  <a16:creationId xmlns:a16="http://schemas.microsoft.com/office/drawing/2014/main" id="{5465BEE5-B75F-857A-D1CD-ED3B96632F4F}"/>
                </a:ext>
              </a:extLst>
            </p:cNvPr>
            <p:cNvSpPr txBox="1"/>
            <p:nvPr/>
          </p:nvSpPr>
          <p:spPr>
            <a:xfrm>
              <a:off x="2736668" y="0"/>
              <a:ext cx="7561217" cy="781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IN" sz="2000" cap="all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Industry, Academia &amp; Research Conclave  2025</a:t>
              </a: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  <a:p>
              <a:pPr lvl="0"/>
              <a:r>
                <a:rPr lang="en-IN" sz="20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</a:t>
              </a: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BEA2F35-77A2-CFDA-04AD-062C81EA312E}"/>
                </a:ext>
              </a:extLst>
            </p:cNvPr>
            <p:cNvSpPr txBox="1"/>
            <p:nvPr/>
          </p:nvSpPr>
          <p:spPr>
            <a:xfrm>
              <a:off x="8823960" y="294556"/>
              <a:ext cx="2262158" cy="3910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>
                <a:lnSpc>
                  <a:spcPct val="115000"/>
                </a:lnSpc>
              </a:pPr>
              <a:r>
                <a:rPr lang="en-IN" b="1" i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13-14 November ‘2025</a:t>
              </a:r>
              <a:endParaRPr lang="en-IN" i="1" dirty="0">
                <a:solidFill>
                  <a:srgbClr val="002060"/>
                </a:solidFill>
                <a:latin typeface="Calisto MT" panose="02040603050505030304" pitchFamily="18" charset="0"/>
                <a:ea typeface="Droid Serif"/>
                <a:cs typeface="Droid Serif"/>
                <a:sym typeface="Droid Serif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1A7B684-9F0D-D796-9D94-BAF3C61656F6}"/>
                </a:ext>
              </a:extLst>
            </p:cNvPr>
            <p:cNvSpPr txBox="1"/>
            <p:nvPr/>
          </p:nvSpPr>
          <p:spPr>
            <a:xfrm>
              <a:off x="1511683" y="378892"/>
              <a:ext cx="7312277" cy="687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National Institute of Technology Meghalaya, </a:t>
              </a:r>
              <a:r>
                <a:rPr lang="en-US" b="1" dirty="0" err="1">
                  <a:solidFill>
                    <a:srgbClr val="002060"/>
                  </a:solidFill>
                  <a:latin typeface="Calisto MT" panose="02040603050505030304" pitchFamily="18" charset="0"/>
                </a:rPr>
                <a:t>Sohra</a:t>
              </a: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, Meghalaya, India</a:t>
              </a:r>
              <a:endParaRPr lang="en-US" b="1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  <a:p>
              <a:pPr lvl="0"/>
              <a:endParaRPr lang="en-US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9519EF8C-5425-4692-CEA7-056F4E2981C4}"/>
              </a:ext>
            </a:extLst>
          </p:cNvPr>
          <p:cNvSpPr txBox="1"/>
          <p:nvPr/>
        </p:nvSpPr>
        <p:spPr>
          <a:xfrm>
            <a:off x="49160" y="1681315"/>
            <a:ext cx="78098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R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S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F</a:t>
            </a:r>
          </a:p>
          <a:p>
            <a:pPr algn="ctr"/>
            <a:r>
              <a:rPr lang="en-US" b="1" dirty="0">
                <a:solidFill>
                  <a:srgbClr val="0070C0"/>
                </a:solidFill>
                <a:latin typeface="Engravers MT" panose="02090707080505020304" pitchFamily="18" charset="0"/>
              </a:rPr>
              <a:t>2025</a:t>
            </a:r>
          </a:p>
        </p:txBody>
      </p:sp>
      <p:sp>
        <p:nvSpPr>
          <p:cNvPr id="15" name="Heading">
            <a:extLst>
              <a:ext uri="{FF2B5EF4-FFF2-40B4-BE49-F238E27FC236}">
                <a16:creationId xmlns:a16="http://schemas.microsoft.com/office/drawing/2014/main" id="{FD34CF2C-C116-4F96-7566-A65F1370F0C7}"/>
              </a:ext>
            </a:extLst>
          </p:cNvPr>
          <p:cNvSpPr txBox="1"/>
          <p:nvPr/>
        </p:nvSpPr>
        <p:spPr>
          <a:xfrm>
            <a:off x="1359282" y="1382727"/>
            <a:ext cx="1013098" cy="379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0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sz="1800" dirty="0"/>
              <a:t>Heading</a:t>
            </a:r>
          </a:p>
        </p:txBody>
      </p:sp>
      <p:sp>
        <p:nvSpPr>
          <p:cNvPr id="16" name="Content 1…">
            <a:extLst>
              <a:ext uri="{FF2B5EF4-FFF2-40B4-BE49-F238E27FC236}">
                <a16:creationId xmlns:a16="http://schemas.microsoft.com/office/drawing/2014/main" id="{0F0F13C4-3BC2-FBD5-93DC-6FA4801AA1C1}"/>
              </a:ext>
            </a:extLst>
          </p:cNvPr>
          <p:cNvSpPr txBox="1"/>
          <p:nvPr/>
        </p:nvSpPr>
        <p:spPr>
          <a:xfrm>
            <a:off x="1619415" y="2505803"/>
            <a:ext cx="1310295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37209" indent="-537209">
              <a:buSzPct val="100000"/>
              <a:buChar char="•"/>
              <a:defRPr sz="47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200" dirty="0"/>
              <a:t>Content 1</a:t>
            </a:r>
          </a:p>
          <a:p>
            <a:pPr marL="537209" indent="-537209">
              <a:buSzPct val="100000"/>
              <a:buChar char="•"/>
              <a:defRPr sz="47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200" dirty="0"/>
              <a:t>Content 2</a:t>
            </a:r>
          </a:p>
        </p:txBody>
      </p:sp>
    </p:spTree>
    <p:extLst>
      <p:ext uri="{BB962C8B-B14F-4D97-AF65-F5344CB8AC3E}">
        <p14:creationId xmlns:p14="http://schemas.microsoft.com/office/powerpoint/2010/main" val="3398756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22EAE5-4EAF-7C16-36EB-17F4C6F7F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55F3C9-04E9-CD8E-FA8C-3E5BF4C19E5E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6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2145B41A-8E8B-6853-E5CC-2299C658E9AA}"/>
              </a:ext>
            </a:extLst>
          </p:cNvPr>
          <p:cNvGrpSpPr/>
          <p:nvPr/>
        </p:nvGrpSpPr>
        <p:grpSpPr>
          <a:xfrm>
            <a:off x="0" y="6416964"/>
            <a:ext cx="12191999" cy="714417"/>
            <a:chOff x="0" y="6291647"/>
            <a:chExt cx="12191999" cy="85174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DBE041C-A3AA-75E1-78DE-1CBE420152C5}"/>
                </a:ext>
              </a:extLst>
            </p:cNvPr>
            <p:cNvSpPr/>
            <p:nvPr/>
          </p:nvSpPr>
          <p:spPr>
            <a:xfrm>
              <a:off x="0" y="6291647"/>
              <a:ext cx="12191999" cy="55546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D3FFB0B-94C2-F520-1436-17D0055C6A0E}"/>
                </a:ext>
              </a:extLst>
            </p:cNvPr>
            <p:cNvSpPr txBox="1"/>
            <p:nvPr/>
          </p:nvSpPr>
          <p:spPr>
            <a:xfrm>
              <a:off x="1250368" y="6299433"/>
              <a:ext cx="10148081" cy="843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1400" b="1" dirty="0" err="1">
                  <a:solidFill>
                    <a:srgbClr val="002060"/>
                  </a:solidFill>
                </a:rPr>
                <a:t>Catalyzing</a:t>
              </a:r>
              <a:r>
                <a:rPr lang="en-IN" sz="1400" b="1" dirty="0">
                  <a:solidFill>
                    <a:srgbClr val="002060"/>
                  </a:solidFill>
                </a:rPr>
                <a:t> Change- Research for a Sustainable Future (CCRSF -2025)</a:t>
              </a:r>
              <a:endParaRPr lang="en-US" sz="1400" b="1" dirty="0">
                <a:solidFill>
                  <a:srgbClr val="002060"/>
                </a:solidFill>
              </a:endParaRPr>
            </a:p>
            <a:p>
              <a:pPr algn="ctr"/>
              <a:r>
                <a:rPr lang="en-US" sz="1400" b="1" dirty="0">
                  <a:solidFill>
                    <a:srgbClr val="002060"/>
                  </a:solidFill>
                </a:rPr>
                <a:t>Engineering, Science &amp; Technological Development and Innovations for Societal Benefits and Sustainability</a:t>
              </a:r>
              <a:endParaRPr lang="en-IN" sz="1400" b="1" dirty="0">
                <a:solidFill>
                  <a:srgbClr val="002060"/>
                </a:solidFill>
              </a:endParaRPr>
            </a:p>
            <a:p>
              <a:endParaRPr lang="en-IN" sz="12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4BBB8C6B-BD58-58C9-CA24-451C4DD5CD30}"/>
              </a:ext>
            </a:extLst>
          </p:cNvPr>
          <p:cNvGrpSpPr/>
          <p:nvPr/>
        </p:nvGrpSpPr>
        <p:grpSpPr>
          <a:xfrm>
            <a:off x="-87085" y="-21771"/>
            <a:ext cx="11202452" cy="1407106"/>
            <a:chOff x="0" y="-12990"/>
            <a:chExt cx="11202452" cy="1407106"/>
          </a:xfrm>
        </p:grpSpPr>
        <p:pic>
          <p:nvPicPr>
            <p:cNvPr id="9" name="Picture 8" descr="A blue gear with a red and yellow symbol">
              <a:extLst>
                <a:ext uri="{FF2B5EF4-FFF2-40B4-BE49-F238E27FC236}">
                  <a16:creationId xmlns:a16="http://schemas.microsoft.com/office/drawing/2014/main" id="{98912554-5A79-FDDF-1993-AC02D3AE7A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9666"/>
              <a:ext cx="1396181" cy="1374450"/>
            </a:xfrm>
            <a:prstGeom prst="rect">
              <a:avLst/>
            </a:prstGeom>
          </p:spPr>
        </p:pic>
        <p:sp>
          <p:nvSpPr>
            <p:cNvPr id="10" name="Google Shape;55;p13">
              <a:extLst>
                <a:ext uri="{FF2B5EF4-FFF2-40B4-BE49-F238E27FC236}">
                  <a16:creationId xmlns:a16="http://schemas.microsoft.com/office/drawing/2014/main" id="{F7EE8E40-8863-9656-3671-93B79FB33065}"/>
                </a:ext>
              </a:extLst>
            </p:cNvPr>
            <p:cNvSpPr/>
            <p:nvPr/>
          </p:nvSpPr>
          <p:spPr>
            <a:xfrm>
              <a:off x="1446367" y="-12990"/>
              <a:ext cx="9756085" cy="949162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 w="28575">
              <a:solidFill>
                <a:srgbClr val="92D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" name="Google Shape;60;p13">
              <a:extLst>
                <a:ext uri="{FF2B5EF4-FFF2-40B4-BE49-F238E27FC236}">
                  <a16:creationId xmlns:a16="http://schemas.microsoft.com/office/drawing/2014/main" id="{14B93282-909A-C7E1-0752-36D8F727FA76}"/>
                </a:ext>
              </a:extLst>
            </p:cNvPr>
            <p:cNvSpPr txBox="1"/>
            <p:nvPr/>
          </p:nvSpPr>
          <p:spPr>
            <a:xfrm>
              <a:off x="2736668" y="0"/>
              <a:ext cx="7561217" cy="781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IN" sz="2000" cap="all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Industry, Academia &amp; Research Conclave  2025</a:t>
              </a: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  <a:p>
              <a:pPr lvl="0"/>
              <a:r>
                <a:rPr lang="en-IN" sz="20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</a:t>
              </a: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875B7F9-67AE-DD0B-400E-39C92813128D}"/>
                </a:ext>
              </a:extLst>
            </p:cNvPr>
            <p:cNvSpPr txBox="1"/>
            <p:nvPr/>
          </p:nvSpPr>
          <p:spPr>
            <a:xfrm>
              <a:off x="8823960" y="294556"/>
              <a:ext cx="2262158" cy="3910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>
                <a:lnSpc>
                  <a:spcPct val="115000"/>
                </a:lnSpc>
              </a:pPr>
              <a:r>
                <a:rPr lang="en-IN" b="1" i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13-14 November ‘2025</a:t>
              </a:r>
              <a:endParaRPr lang="en-IN" i="1" dirty="0">
                <a:solidFill>
                  <a:srgbClr val="002060"/>
                </a:solidFill>
                <a:latin typeface="Calisto MT" panose="02040603050505030304" pitchFamily="18" charset="0"/>
                <a:ea typeface="Droid Serif"/>
                <a:cs typeface="Droid Serif"/>
                <a:sym typeface="Droid Serif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914DADD6-BC9C-D3C3-C64E-AE9D9FC71D9B}"/>
                </a:ext>
              </a:extLst>
            </p:cNvPr>
            <p:cNvSpPr txBox="1"/>
            <p:nvPr/>
          </p:nvSpPr>
          <p:spPr>
            <a:xfrm>
              <a:off x="1511683" y="378892"/>
              <a:ext cx="7312277" cy="687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National Institute of Technology Meghalaya, </a:t>
              </a:r>
              <a:r>
                <a:rPr lang="en-US" b="1" dirty="0" err="1">
                  <a:solidFill>
                    <a:srgbClr val="002060"/>
                  </a:solidFill>
                  <a:latin typeface="Calisto MT" panose="02040603050505030304" pitchFamily="18" charset="0"/>
                </a:rPr>
                <a:t>Sohra</a:t>
              </a: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, Meghalaya, India</a:t>
              </a:r>
              <a:endParaRPr lang="en-US" b="1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  <a:p>
              <a:pPr lvl="0"/>
              <a:endParaRPr lang="en-US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630E9F52-8ABA-53EA-8AB8-620249249AAE}"/>
              </a:ext>
            </a:extLst>
          </p:cNvPr>
          <p:cNvSpPr txBox="1"/>
          <p:nvPr/>
        </p:nvSpPr>
        <p:spPr>
          <a:xfrm>
            <a:off x="49160" y="1681315"/>
            <a:ext cx="78098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R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S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F</a:t>
            </a:r>
          </a:p>
          <a:p>
            <a:pPr algn="ctr"/>
            <a:r>
              <a:rPr lang="en-US" b="1" dirty="0">
                <a:solidFill>
                  <a:srgbClr val="0070C0"/>
                </a:solidFill>
                <a:latin typeface="Engravers MT" panose="02090707080505020304" pitchFamily="18" charset="0"/>
              </a:rPr>
              <a:t>2025</a:t>
            </a:r>
          </a:p>
        </p:txBody>
      </p:sp>
      <p:sp>
        <p:nvSpPr>
          <p:cNvPr id="15" name="Heading">
            <a:extLst>
              <a:ext uri="{FF2B5EF4-FFF2-40B4-BE49-F238E27FC236}">
                <a16:creationId xmlns:a16="http://schemas.microsoft.com/office/drawing/2014/main" id="{40A6CE64-0AE9-FEA4-E187-5A43CAD2D9D4}"/>
              </a:ext>
            </a:extLst>
          </p:cNvPr>
          <p:cNvSpPr txBox="1"/>
          <p:nvPr/>
        </p:nvSpPr>
        <p:spPr>
          <a:xfrm>
            <a:off x="1359282" y="1382727"/>
            <a:ext cx="1013098" cy="379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0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sz="1800" dirty="0"/>
              <a:t>Heading</a:t>
            </a:r>
          </a:p>
        </p:txBody>
      </p:sp>
      <p:sp>
        <p:nvSpPr>
          <p:cNvPr id="16" name="Content 1…">
            <a:extLst>
              <a:ext uri="{FF2B5EF4-FFF2-40B4-BE49-F238E27FC236}">
                <a16:creationId xmlns:a16="http://schemas.microsoft.com/office/drawing/2014/main" id="{7B83537C-B622-CC67-6971-E9F0C6B6A702}"/>
              </a:ext>
            </a:extLst>
          </p:cNvPr>
          <p:cNvSpPr txBox="1"/>
          <p:nvPr/>
        </p:nvSpPr>
        <p:spPr>
          <a:xfrm>
            <a:off x="1619415" y="2505803"/>
            <a:ext cx="1310295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37209" indent="-537209">
              <a:buSzPct val="100000"/>
              <a:buChar char="•"/>
              <a:defRPr sz="47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200" dirty="0"/>
              <a:t>Content 1</a:t>
            </a:r>
          </a:p>
          <a:p>
            <a:pPr marL="537209" indent="-537209">
              <a:buSzPct val="100000"/>
              <a:buChar char="•"/>
              <a:defRPr sz="47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200" dirty="0"/>
              <a:t>Content 2</a:t>
            </a:r>
          </a:p>
        </p:txBody>
      </p:sp>
    </p:spTree>
    <p:extLst>
      <p:ext uri="{BB962C8B-B14F-4D97-AF65-F5344CB8AC3E}">
        <p14:creationId xmlns:p14="http://schemas.microsoft.com/office/powerpoint/2010/main" val="1248178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369260-7314-6134-8CBC-D3712BA328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A943FA-C6E2-AA75-CD2C-364F220E2AE0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7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6FEAB92-FF29-FF76-FC95-DCBE005C5963}"/>
              </a:ext>
            </a:extLst>
          </p:cNvPr>
          <p:cNvGrpSpPr/>
          <p:nvPr/>
        </p:nvGrpSpPr>
        <p:grpSpPr>
          <a:xfrm>
            <a:off x="0" y="6416964"/>
            <a:ext cx="12191999" cy="714417"/>
            <a:chOff x="0" y="6291647"/>
            <a:chExt cx="12191999" cy="85174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F8A01502-EBEF-AC22-02AC-C834AF540900}"/>
                </a:ext>
              </a:extLst>
            </p:cNvPr>
            <p:cNvSpPr/>
            <p:nvPr/>
          </p:nvSpPr>
          <p:spPr>
            <a:xfrm>
              <a:off x="0" y="6291647"/>
              <a:ext cx="12191999" cy="55546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31A28E6-E1FE-3B9E-0763-1DCF12E084B1}"/>
                </a:ext>
              </a:extLst>
            </p:cNvPr>
            <p:cNvSpPr txBox="1"/>
            <p:nvPr/>
          </p:nvSpPr>
          <p:spPr>
            <a:xfrm>
              <a:off x="1250368" y="6299433"/>
              <a:ext cx="10148081" cy="843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1400" b="1" dirty="0" err="1">
                  <a:solidFill>
                    <a:srgbClr val="002060"/>
                  </a:solidFill>
                </a:rPr>
                <a:t>Catalyzing</a:t>
              </a:r>
              <a:r>
                <a:rPr lang="en-IN" sz="1400" b="1" dirty="0">
                  <a:solidFill>
                    <a:srgbClr val="002060"/>
                  </a:solidFill>
                </a:rPr>
                <a:t> Change- Research for a Sustainable Future (CCRSF -2025)</a:t>
              </a:r>
              <a:endParaRPr lang="en-US" sz="1400" b="1" dirty="0">
                <a:solidFill>
                  <a:srgbClr val="002060"/>
                </a:solidFill>
              </a:endParaRPr>
            </a:p>
            <a:p>
              <a:pPr algn="ctr"/>
              <a:r>
                <a:rPr lang="en-US" sz="1400" b="1" dirty="0">
                  <a:solidFill>
                    <a:srgbClr val="002060"/>
                  </a:solidFill>
                </a:rPr>
                <a:t>Engineering, Science &amp; Technological Development and Innovations for Societal Benefits and Sustainability</a:t>
              </a:r>
              <a:endParaRPr lang="en-IN" sz="1400" b="1" dirty="0">
                <a:solidFill>
                  <a:srgbClr val="002060"/>
                </a:solidFill>
              </a:endParaRPr>
            </a:p>
            <a:p>
              <a:endParaRPr lang="en-IN" sz="12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A1C4CDE3-949D-68AB-8CD8-2568442DE438}"/>
              </a:ext>
            </a:extLst>
          </p:cNvPr>
          <p:cNvGrpSpPr/>
          <p:nvPr/>
        </p:nvGrpSpPr>
        <p:grpSpPr>
          <a:xfrm>
            <a:off x="-87085" y="-21771"/>
            <a:ext cx="11202452" cy="1407106"/>
            <a:chOff x="0" y="-12990"/>
            <a:chExt cx="11202452" cy="1407106"/>
          </a:xfrm>
        </p:grpSpPr>
        <p:pic>
          <p:nvPicPr>
            <p:cNvPr id="9" name="Picture 8" descr="A blue gear with a red and yellow symbol">
              <a:extLst>
                <a:ext uri="{FF2B5EF4-FFF2-40B4-BE49-F238E27FC236}">
                  <a16:creationId xmlns:a16="http://schemas.microsoft.com/office/drawing/2014/main" id="{4C23948C-AE4A-A02E-863E-95312808290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9666"/>
              <a:ext cx="1396181" cy="1374450"/>
            </a:xfrm>
            <a:prstGeom prst="rect">
              <a:avLst/>
            </a:prstGeom>
          </p:spPr>
        </p:pic>
        <p:sp>
          <p:nvSpPr>
            <p:cNvPr id="10" name="Google Shape;55;p13">
              <a:extLst>
                <a:ext uri="{FF2B5EF4-FFF2-40B4-BE49-F238E27FC236}">
                  <a16:creationId xmlns:a16="http://schemas.microsoft.com/office/drawing/2014/main" id="{62F8DB62-6448-3D88-06A8-A8715A6E7314}"/>
                </a:ext>
              </a:extLst>
            </p:cNvPr>
            <p:cNvSpPr/>
            <p:nvPr/>
          </p:nvSpPr>
          <p:spPr>
            <a:xfrm>
              <a:off x="1446367" y="-12990"/>
              <a:ext cx="9756085" cy="949162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 w="28575">
              <a:solidFill>
                <a:srgbClr val="92D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" name="Google Shape;60;p13">
              <a:extLst>
                <a:ext uri="{FF2B5EF4-FFF2-40B4-BE49-F238E27FC236}">
                  <a16:creationId xmlns:a16="http://schemas.microsoft.com/office/drawing/2014/main" id="{7F431C35-41CF-DC7D-C9E1-24A42E673D57}"/>
                </a:ext>
              </a:extLst>
            </p:cNvPr>
            <p:cNvSpPr txBox="1"/>
            <p:nvPr/>
          </p:nvSpPr>
          <p:spPr>
            <a:xfrm>
              <a:off x="2736668" y="0"/>
              <a:ext cx="7561217" cy="781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IN" sz="2000" cap="all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Industry, Academia &amp; Research Conclave  2025</a:t>
              </a: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  <a:p>
              <a:pPr lvl="0"/>
              <a:r>
                <a:rPr lang="en-IN" sz="20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</a:t>
              </a: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9CF41CD-936F-44D0-3680-2981E5D44484}"/>
                </a:ext>
              </a:extLst>
            </p:cNvPr>
            <p:cNvSpPr txBox="1"/>
            <p:nvPr/>
          </p:nvSpPr>
          <p:spPr>
            <a:xfrm>
              <a:off x="8823960" y="294556"/>
              <a:ext cx="2262158" cy="3910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>
                <a:lnSpc>
                  <a:spcPct val="115000"/>
                </a:lnSpc>
              </a:pPr>
              <a:r>
                <a:rPr lang="en-IN" b="1" i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13-14 November ‘2025</a:t>
              </a:r>
              <a:endParaRPr lang="en-IN" i="1" dirty="0">
                <a:solidFill>
                  <a:srgbClr val="002060"/>
                </a:solidFill>
                <a:latin typeface="Calisto MT" panose="02040603050505030304" pitchFamily="18" charset="0"/>
                <a:ea typeface="Droid Serif"/>
                <a:cs typeface="Droid Serif"/>
                <a:sym typeface="Droid Serif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CF733DDE-777D-EB21-8DAB-206F9E190038}"/>
                </a:ext>
              </a:extLst>
            </p:cNvPr>
            <p:cNvSpPr txBox="1"/>
            <p:nvPr/>
          </p:nvSpPr>
          <p:spPr>
            <a:xfrm>
              <a:off x="1511683" y="378892"/>
              <a:ext cx="7312277" cy="687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National Institute of Technology Meghalaya, </a:t>
              </a:r>
              <a:r>
                <a:rPr lang="en-US" b="1" dirty="0" err="1">
                  <a:solidFill>
                    <a:srgbClr val="002060"/>
                  </a:solidFill>
                  <a:latin typeface="Calisto MT" panose="02040603050505030304" pitchFamily="18" charset="0"/>
                </a:rPr>
                <a:t>Sohra</a:t>
              </a: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, Meghalaya, India</a:t>
              </a:r>
              <a:endParaRPr lang="en-US" b="1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  <a:p>
              <a:pPr lvl="0"/>
              <a:endParaRPr lang="en-US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6BDA9ED3-2992-6802-D8DF-C33CB3B8E974}"/>
              </a:ext>
            </a:extLst>
          </p:cNvPr>
          <p:cNvSpPr txBox="1"/>
          <p:nvPr/>
        </p:nvSpPr>
        <p:spPr>
          <a:xfrm>
            <a:off x="49160" y="1681315"/>
            <a:ext cx="78098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R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S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F</a:t>
            </a:r>
          </a:p>
          <a:p>
            <a:pPr algn="ctr"/>
            <a:r>
              <a:rPr lang="en-US" b="1" dirty="0">
                <a:solidFill>
                  <a:srgbClr val="0070C0"/>
                </a:solidFill>
                <a:latin typeface="Engravers MT" panose="02090707080505020304" pitchFamily="18" charset="0"/>
              </a:rPr>
              <a:t>2025</a:t>
            </a:r>
          </a:p>
        </p:txBody>
      </p:sp>
      <p:sp>
        <p:nvSpPr>
          <p:cNvPr id="15" name="Heading">
            <a:extLst>
              <a:ext uri="{FF2B5EF4-FFF2-40B4-BE49-F238E27FC236}">
                <a16:creationId xmlns:a16="http://schemas.microsoft.com/office/drawing/2014/main" id="{8FCEBD8A-7714-B513-3D75-04BD536CF2F8}"/>
              </a:ext>
            </a:extLst>
          </p:cNvPr>
          <p:cNvSpPr txBox="1"/>
          <p:nvPr/>
        </p:nvSpPr>
        <p:spPr>
          <a:xfrm>
            <a:off x="1359282" y="1382727"/>
            <a:ext cx="1013098" cy="379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0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sz="1800" dirty="0"/>
              <a:t>Heading</a:t>
            </a:r>
          </a:p>
        </p:txBody>
      </p:sp>
      <p:sp>
        <p:nvSpPr>
          <p:cNvPr id="16" name="Content 1…">
            <a:extLst>
              <a:ext uri="{FF2B5EF4-FFF2-40B4-BE49-F238E27FC236}">
                <a16:creationId xmlns:a16="http://schemas.microsoft.com/office/drawing/2014/main" id="{843400A8-B45E-FCC5-94E3-A88F07AA5BFA}"/>
              </a:ext>
            </a:extLst>
          </p:cNvPr>
          <p:cNvSpPr txBox="1"/>
          <p:nvPr/>
        </p:nvSpPr>
        <p:spPr>
          <a:xfrm>
            <a:off x="1619415" y="2505803"/>
            <a:ext cx="1310295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37209" indent="-537209">
              <a:buSzPct val="100000"/>
              <a:buChar char="•"/>
              <a:defRPr sz="47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200" dirty="0"/>
              <a:t>Content 1</a:t>
            </a:r>
          </a:p>
          <a:p>
            <a:pPr marL="537209" indent="-537209">
              <a:buSzPct val="100000"/>
              <a:buChar char="•"/>
              <a:defRPr sz="47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200" dirty="0"/>
              <a:t>Content 2</a:t>
            </a:r>
          </a:p>
        </p:txBody>
      </p:sp>
    </p:spTree>
    <p:extLst>
      <p:ext uri="{BB962C8B-B14F-4D97-AF65-F5344CB8AC3E}">
        <p14:creationId xmlns:p14="http://schemas.microsoft.com/office/powerpoint/2010/main" val="24103879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262A67-D9ED-B9A8-1B70-2C78A95FFE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618850-EAF2-3246-0A67-9E39F010B1D5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8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A2C9C94-85E5-5A47-A96A-B27F8ACEB0DD}"/>
              </a:ext>
            </a:extLst>
          </p:cNvPr>
          <p:cNvGrpSpPr/>
          <p:nvPr/>
        </p:nvGrpSpPr>
        <p:grpSpPr>
          <a:xfrm>
            <a:off x="0" y="6416964"/>
            <a:ext cx="12191999" cy="714417"/>
            <a:chOff x="0" y="6291647"/>
            <a:chExt cx="12191999" cy="85174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4FAF4C9-2689-DB6A-CB54-65BB29A7C4AE}"/>
                </a:ext>
              </a:extLst>
            </p:cNvPr>
            <p:cNvSpPr/>
            <p:nvPr/>
          </p:nvSpPr>
          <p:spPr>
            <a:xfrm>
              <a:off x="0" y="6291647"/>
              <a:ext cx="12191999" cy="55546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0776764-4273-A7F0-EC8A-0E4B78843748}"/>
                </a:ext>
              </a:extLst>
            </p:cNvPr>
            <p:cNvSpPr txBox="1"/>
            <p:nvPr/>
          </p:nvSpPr>
          <p:spPr>
            <a:xfrm>
              <a:off x="1250368" y="6299433"/>
              <a:ext cx="10148081" cy="843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1400" b="1" dirty="0" err="1">
                  <a:solidFill>
                    <a:srgbClr val="002060"/>
                  </a:solidFill>
                </a:rPr>
                <a:t>Catalyzing</a:t>
              </a:r>
              <a:r>
                <a:rPr lang="en-IN" sz="1400" b="1" dirty="0">
                  <a:solidFill>
                    <a:srgbClr val="002060"/>
                  </a:solidFill>
                </a:rPr>
                <a:t> Change- Research for a Sustainable Future (CCRSF -2025)</a:t>
              </a:r>
              <a:endParaRPr lang="en-US" sz="1400" b="1" dirty="0">
                <a:solidFill>
                  <a:srgbClr val="002060"/>
                </a:solidFill>
              </a:endParaRPr>
            </a:p>
            <a:p>
              <a:pPr algn="ctr"/>
              <a:r>
                <a:rPr lang="en-US" sz="1400" b="1" dirty="0">
                  <a:solidFill>
                    <a:srgbClr val="002060"/>
                  </a:solidFill>
                </a:rPr>
                <a:t>Engineering, Science &amp; Technological Development and Innovations for Societal Benefits and Sustainability</a:t>
              </a:r>
              <a:endParaRPr lang="en-IN" sz="1400" b="1" dirty="0">
                <a:solidFill>
                  <a:srgbClr val="002060"/>
                </a:solidFill>
              </a:endParaRPr>
            </a:p>
            <a:p>
              <a:endParaRPr lang="en-IN" sz="12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A9D0C70E-338F-5382-4A7F-FEE2040BCA8A}"/>
              </a:ext>
            </a:extLst>
          </p:cNvPr>
          <p:cNvGrpSpPr/>
          <p:nvPr/>
        </p:nvGrpSpPr>
        <p:grpSpPr>
          <a:xfrm>
            <a:off x="-87085" y="-21771"/>
            <a:ext cx="11202452" cy="1407106"/>
            <a:chOff x="0" y="-12990"/>
            <a:chExt cx="11202452" cy="1407106"/>
          </a:xfrm>
        </p:grpSpPr>
        <p:pic>
          <p:nvPicPr>
            <p:cNvPr id="9" name="Picture 8" descr="A blue gear with a red and yellow symbol">
              <a:extLst>
                <a:ext uri="{FF2B5EF4-FFF2-40B4-BE49-F238E27FC236}">
                  <a16:creationId xmlns:a16="http://schemas.microsoft.com/office/drawing/2014/main" id="{B838D03F-02A9-91DE-2C28-C4B8BAC51C5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9666"/>
              <a:ext cx="1396181" cy="1374450"/>
            </a:xfrm>
            <a:prstGeom prst="rect">
              <a:avLst/>
            </a:prstGeom>
          </p:spPr>
        </p:pic>
        <p:sp>
          <p:nvSpPr>
            <p:cNvPr id="10" name="Google Shape;55;p13">
              <a:extLst>
                <a:ext uri="{FF2B5EF4-FFF2-40B4-BE49-F238E27FC236}">
                  <a16:creationId xmlns:a16="http://schemas.microsoft.com/office/drawing/2014/main" id="{879D0200-8E1F-428C-A820-6C15362270E3}"/>
                </a:ext>
              </a:extLst>
            </p:cNvPr>
            <p:cNvSpPr/>
            <p:nvPr/>
          </p:nvSpPr>
          <p:spPr>
            <a:xfrm>
              <a:off x="1446367" y="-12990"/>
              <a:ext cx="9756085" cy="949162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 w="28575">
              <a:solidFill>
                <a:srgbClr val="92D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" name="Google Shape;60;p13">
              <a:extLst>
                <a:ext uri="{FF2B5EF4-FFF2-40B4-BE49-F238E27FC236}">
                  <a16:creationId xmlns:a16="http://schemas.microsoft.com/office/drawing/2014/main" id="{DB7354EE-1B6E-A4BD-B954-3C9BAA9DADC2}"/>
                </a:ext>
              </a:extLst>
            </p:cNvPr>
            <p:cNvSpPr txBox="1"/>
            <p:nvPr/>
          </p:nvSpPr>
          <p:spPr>
            <a:xfrm>
              <a:off x="2736668" y="0"/>
              <a:ext cx="7561217" cy="781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IN" sz="2000" cap="all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Industry, Academia &amp; Research Conclave  2025</a:t>
              </a: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  <a:p>
              <a:pPr lvl="0"/>
              <a:r>
                <a:rPr lang="en-IN" sz="20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</a:t>
              </a: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6DC8F6D-DDEE-543E-24C3-6839B1D3651D}"/>
                </a:ext>
              </a:extLst>
            </p:cNvPr>
            <p:cNvSpPr txBox="1"/>
            <p:nvPr/>
          </p:nvSpPr>
          <p:spPr>
            <a:xfrm>
              <a:off x="8823960" y="294556"/>
              <a:ext cx="2262158" cy="3910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>
                <a:lnSpc>
                  <a:spcPct val="115000"/>
                </a:lnSpc>
              </a:pPr>
              <a:r>
                <a:rPr lang="en-IN" b="1" i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13-14 November ‘2025</a:t>
              </a:r>
              <a:endParaRPr lang="en-IN" i="1" dirty="0">
                <a:solidFill>
                  <a:srgbClr val="002060"/>
                </a:solidFill>
                <a:latin typeface="Calisto MT" panose="02040603050505030304" pitchFamily="18" charset="0"/>
                <a:ea typeface="Droid Serif"/>
                <a:cs typeface="Droid Serif"/>
                <a:sym typeface="Droid Serif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958B4DD-74C6-571F-3FB0-B79BED8339ED}"/>
                </a:ext>
              </a:extLst>
            </p:cNvPr>
            <p:cNvSpPr txBox="1"/>
            <p:nvPr/>
          </p:nvSpPr>
          <p:spPr>
            <a:xfrm>
              <a:off x="1511683" y="378892"/>
              <a:ext cx="7312277" cy="687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National Institute of Technology Meghalaya, </a:t>
              </a:r>
              <a:r>
                <a:rPr lang="en-US" b="1" dirty="0" err="1">
                  <a:solidFill>
                    <a:srgbClr val="002060"/>
                  </a:solidFill>
                  <a:latin typeface="Calisto MT" panose="02040603050505030304" pitchFamily="18" charset="0"/>
                </a:rPr>
                <a:t>Sohra</a:t>
              </a: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, Meghalaya, India</a:t>
              </a:r>
              <a:endParaRPr lang="en-US" b="1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  <a:p>
              <a:pPr lvl="0"/>
              <a:endParaRPr lang="en-US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CCB15F0F-3851-A751-CFD2-65644AFAA3CA}"/>
              </a:ext>
            </a:extLst>
          </p:cNvPr>
          <p:cNvSpPr txBox="1"/>
          <p:nvPr/>
        </p:nvSpPr>
        <p:spPr>
          <a:xfrm>
            <a:off x="49160" y="1681315"/>
            <a:ext cx="78098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R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S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F</a:t>
            </a:r>
          </a:p>
          <a:p>
            <a:pPr algn="ctr"/>
            <a:r>
              <a:rPr lang="en-US" b="1" dirty="0">
                <a:solidFill>
                  <a:srgbClr val="0070C0"/>
                </a:solidFill>
                <a:latin typeface="Engravers MT" panose="02090707080505020304" pitchFamily="18" charset="0"/>
              </a:rPr>
              <a:t>2025</a:t>
            </a:r>
          </a:p>
        </p:txBody>
      </p:sp>
      <p:sp>
        <p:nvSpPr>
          <p:cNvPr id="15" name="Heading">
            <a:extLst>
              <a:ext uri="{FF2B5EF4-FFF2-40B4-BE49-F238E27FC236}">
                <a16:creationId xmlns:a16="http://schemas.microsoft.com/office/drawing/2014/main" id="{B3F81B82-4AC6-098E-D34A-68CCC1819667}"/>
              </a:ext>
            </a:extLst>
          </p:cNvPr>
          <p:cNvSpPr txBox="1"/>
          <p:nvPr/>
        </p:nvSpPr>
        <p:spPr>
          <a:xfrm>
            <a:off x="1359282" y="1382727"/>
            <a:ext cx="1013098" cy="379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0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sz="1800" dirty="0"/>
              <a:t>Heading</a:t>
            </a:r>
          </a:p>
        </p:txBody>
      </p:sp>
      <p:sp>
        <p:nvSpPr>
          <p:cNvPr id="16" name="Content 1…">
            <a:extLst>
              <a:ext uri="{FF2B5EF4-FFF2-40B4-BE49-F238E27FC236}">
                <a16:creationId xmlns:a16="http://schemas.microsoft.com/office/drawing/2014/main" id="{DE710171-0E7E-8FA2-07B6-E27C85F92CA0}"/>
              </a:ext>
            </a:extLst>
          </p:cNvPr>
          <p:cNvSpPr txBox="1"/>
          <p:nvPr/>
        </p:nvSpPr>
        <p:spPr>
          <a:xfrm>
            <a:off x="1619415" y="2505803"/>
            <a:ext cx="1310295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37209" indent="-537209">
              <a:buSzPct val="100000"/>
              <a:buChar char="•"/>
              <a:defRPr sz="47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200" dirty="0"/>
              <a:t>Content 1</a:t>
            </a:r>
          </a:p>
          <a:p>
            <a:pPr marL="537209" indent="-537209">
              <a:buSzPct val="100000"/>
              <a:buChar char="•"/>
              <a:defRPr sz="47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200" dirty="0"/>
              <a:t>Content 2</a:t>
            </a:r>
          </a:p>
        </p:txBody>
      </p:sp>
    </p:spTree>
    <p:extLst>
      <p:ext uri="{BB962C8B-B14F-4D97-AF65-F5344CB8AC3E}">
        <p14:creationId xmlns:p14="http://schemas.microsoft.com/office/powerpoint/2010/main" val="2481419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6CAF87-6206-AEA5-C0EE-4D72B7775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10A933-3806-AE4F-8834-287ABA982DB8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8D65601-5AE2-46FC-B138-694DDD2B510D}" type="slidenum">
              <a:rPr lang="en-US" smtClean="0"/>
              <a:pPr/>
              <a:t>9</a:t>
            </a:fld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D0CCBC50-C231-5AE8-E345-B3AD25D30F97}"/>
              </a:ext>
            </a:extLst>
          </p:cNvPr>
          <p:cNvGrpSpPr/>
          <p:nvPr/>
        </p:nvGrpSpPr>
        <p:grpSpPr>
          <a:xfrm>
            <a:off x="0" y="6416964"/>
            <a:ext cx="12191999" cy="714417"/>
            <a:chOff x="0" y="6291647"/>
            <a:chExt cx="12191999" cy="85174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A87D9D41-4CFF-D768-1E5B-48C2F73EE2BB}"/>
                </a:ext>
              </a:extLst>
            </p:cNvPr>
            <p:cNvSpPr/>
            <p:nvPr/>
          </p:nvSpPr>
          <p:spPr>
            <a:xfrm>
              <a:off x="0" y="6291647"/>
              <a:ext cx="12191999" cy="555468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141C095-AC99-9B82-42C2-07EFDD0C729B}"/>
                </a:ext>
              </a:extLst>
            </p:cNvPr>
            <p:cNvSpPr txBox="1"/>
            <p:nvPr/>
          </p:nvSpPr>
          <p:spPr>
            <a:xfrm>
              <a:off x="1250368" y="6299433"/>
              <a:ext cx="10148081" cy="8439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1400" b="1" dirty="0" err="1">
                  <a:solidFill>
                    <a:srgbClr val="002060"/>
                  </a:solidFill>
                </a:rPr>
                <a:t>Catalyzing</a:t>
              </a:r>
              <a:r>
                <a:rPr lang="en-IN" sz="1400" b="1" dirty="0">
                  <a:solidFill>
                    <a:srgbClr val="002060"/>
                  </a:solidFill>
                </a:rPr>
                <a:t> Change- Research for a Sustainable Future (CCRSF -2025)</a:t>
              </a:r>
              <a:endParaRPr lang="en-US" sz="1400" b="1" dirty="0">
                <a:solidFill>
                  <a:srgbClr val="002060"/>
                </a:solidFill>
              </a:endParaRPr>
            </a:p>
            <a:p>
              <a:pPr algn="ctr"/>
              <a:r>
                <a:rPr lang="en-US" sz="1400" b="1" dirty="0">
                  <a:solidFill>
                    <a:srgbClr val="002060"/>
                  </a:solidFill>
                </a:rPr>
                <a:t>Engineering, Science &amp; Technological Development and Innovations for Societal Benefits and Sustainability</a:t>
              </a:r>
              <a:endParaRPr lang="en-IN" sz="1400" b="1" dirty="0">
                <a:solidFill>
                  <a:srgbClr val="002060"/>
                </a:solidFill>
              </a:endParaRPr>
            </a:p>
            <a:p>
              <a:endParaRPr lang="en-IN" sz="1200" b="1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ED10A2A7-43EC-AE84-5F4F-925E4A058630}"/>
              </a:ext>
            </a:extLst>
          </p:cNvPr>
          <p:cNvGrpSpPr/>
          <p:nvPr/>
        </p:nvGrpSpPr>
        <p:grpSpPr>
          <a:xfrm>
            <a:off x="-87085" y="-21771"/>
            <a:ext cx="11202452" cy="1407106"/>
            <a:chOff x="0" y="-12990"/>
            <a:chExt cx="11202452" cy="1407106"/>
          </a:xfrm>
        </p:grpSpPr>
        <p:pic>
          <p:nvPicPr>
            <p:cNvPr id="9" name="Picture 8" descr="A blue gear with a red and yellow symbol">
              <a:extLst>
                <a:ext uri="{FF2B5EF4-FFF2-40B4-BE49-F238E27FC236}">
                  <a16:creationId xmlns:a16="http://schemas.microsoft.com/office/drawing/2014/main" id="{9362F2A1-50F8-9973-C039-35D06716F1F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19666"/>
              <a:ext cx="1396181" cy="1374450"/>
            </a:xfrm>
            <a:prstGeom prst="rect">
              <a:avLst/>
            </a:prstGeom>
          </p:spPr>
        </p:pic>
        <p:sp>
          <p:nvSpPr>
            <p:cNvPr id="10" name="Google Shape;55;p13">
              <a:extLst>
                <a:ext uri="{FF2B5EF4-FFF2-40B4-BE49-F238E27FC236}">
                  <a16:creationId xmlns:a16="http://schemas.microsoft.com/office/drawing/2014/main" id="{8555BDD2-CE5B-B721-F3DB-7FB9949D6BD6}"/>
                </a:ext>
              </a:extLst>
            </p:cNvPr>
            <p:cNvSpPr/>
            <p:nvPr/>
          </p:nvSpPr>
          <p:spPr>
            <a:xfrm>
              <a:off x="1446367" y="-12990"/>
              <a:ext cx="9756085" cy="949162"/>
            </a:xfrm>
            <a:prstGeom prst="rect">
              <a:avLst/>
            </a:prstGeom>
            <a:blipFill>
              <a:blip r:embed="rId3"/>
              <a:tile tx="0" ty="0" sx="100000" sy="100000" flip="none" algn="tl"/>
            </a:blipFill>
            <a:ln w="28575">
              <a:solidFill>
                <a:srgbClr val="92D050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" name="Google Shape;60;p13">
              <a:extLst>
                <a:ext uri="{FF2B5EF4-FFF2-40B4-BE49-F238E27FC236}">
                  <a16:creationId xmlns:a16="http://schemas.microsoft.com/office/drawing/2014/main" id="{DA55F97E-84B0-8E51-5CB8-D05AD2549F23}"/>
                </a:ext>
              </a:extLst>
            </p:cNvPr>
            <p:cNvSpPr txBox="1"/>
            <p:nvPr/>
          </p:nvSpPr>
          <p:spPr>
            <a:xfrm>
              <a:off x="2736668" y="0"/>
              <a:ext cx="7561217" cy="78134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noAutofit/>
            </a:bodyPr>
            <a:lstStyle/>
            <a:p>
              <a:r>
                <a:rPr lang="en-IN" sz="2000" cap="all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Industry, Academia &amp; Research Conclave  2025</a:t>
              </a:r>
            </a:p>
            <a:p>
              <a:pPr marL="0" lvl="0" indent="0" algn="l" rtl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  <a:p>
              <a:pPr lvl="0"/>
              <a:r>
                <a:rPr lang="en-IN" sz="2000" b="1" dirty="0">
                  <a:solidFill>
                    <a:srgbClr val="002060"/>
                  </a:solidFill>
                  <a:latin typeface="Arial Rounded MT Bold" panose="020F0704030504030204" pitchFamily="34" charset="0"/>
                </a:rPr>
                <a:t> </a:t>
              </a:r>
              <a:endParaRPr lang="en-IN" sz="2000" dirty="0">
                <a:solidFill>
                  <a:srgbClr val="002060"/>
                </a:solidFill>
                <a:latin typeface="Arial Rounded MT Bold" panose="020F0704030504030204" pitchFamily="34" charset="0"/>
                <a:ea typeface="Oswald"/>
                <a:cs typeface="Oswald"/>
                <a:sym typeface="Oswald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0F067C48-F1C6-9404-24E8-C5A9EB8BF14C}"/>
                </a:ext>
              </a:extLst>
            </p:cNvPr>
            <p:cNvSpPr txBox="1"/>
            <p:nvPr/>
          </p:nvSpPr>
          <p:spPr>
            <a:xfrm>
              <a:off x="8823960" y="294556"/>
              <a:ext cx="2262158" cy="39106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lvl="0">
                <a:lnSpc>
                  <a:spcPct val="115000"/>
                </a:lnSpc>
              </a:pPr>
              <a:r>
                <a:rPr lang="en-IN" b="1" i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13-14 November ‘2025</a:t>
              </a:r>
              <a:endParaRPr lang="en-IN" i="1" dirty="0">
                <a:solidFill>
                  <a:srgbClr val="002060"/>
                </a:solidFill>
                <a:latin typeface="Calisto MT" panose="02040603050505030304" pitchFamily="18" charset="0"/>
                <a:ea typeface="Droid Serif"/>
                <a:cs typeface="Droid Serif"/>
                <a:sym typeface="Droid Serif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092C6CFE-23E2-5542-4D30-A38EACEF80B6}"/>
                </a:ext>
              </a:extLst>
            </p:cNvPr>
            <p:cNvSpPr txBox="1"/>
            <p:nvPr/>
          </p:nvSpPr>
          <p:spPr>
            <a:xfrm>
              <a:off x="1511683" y="378892"/>
              <a:ext cx="7312277" cy="68788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>
                <a:lnSpc>
                  <a:spcPct val="115000"/>
                </a:lnSpc>
                <a:buClr>
                  <a:schemeClr val="dk1"/>
                </a:buClr>
                <a:buSzPts val="1100"/>
              </a:pP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National Institute of Technology Meghalaya, </a:t>
              </a:r>
              <a:r>
                <a:rPr lang="en-US" b="1" dirty="0" err="1">
                  <a:solidFill>
                    <a:srgbClr val="002060"/>
                  </a:solidFill>
                  <a:latin typeface="Calisto MT" panose="02040603050505030304" pitchFamily="18" charset="0"/>
                </a:rPr>
                <a:t>Sohra</a:t>
              </a:r>
              <a:r>
                <a:rPr lang="en-US" b="1" dirty="0">
                  <a:solidFill>
                    <a:srgbClr val="002060"/>
                  </a:solidFill>
                  <a:latin typeface="Calisto MT" panose="02040603050505030304" pitchFamily="18" charset="0"/>
                </a:rPr>
                <a:t>, Meghalaya, India</a:t>
              </a:r>
              <a:endParaRPr lang="en-US" b="1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  <a:p>
              <a:pPr lvl="0"/>
              <a:endParaRPr lang="en-US" dirty="0">
                <a:solidFill>
                  <a:srgbClr val="002060"/>
                </a:solidFill>
                <a:latin typeface="Calisto MT" panose="02040603050505030304" pitchFamily="18" charset="0"/>
                <a:ea typeface="Oswald"/>
                <a:cs typeface="Oswald"/>
                <a:sym typeface="Oswald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EFB7E0C9-684B-E884-CA47-0F9798780959}"/>
              </a:ext>
            </a:extLst>
          </p:cNvPr>
          <p:cNvSpPr txBox="1"/>
          <p:nvPr/>
        </p:nvSpPr>
        <p:spPr>
          <a:xfrm>
            <a:off x="49160" y="1681315"/>
            <a:ext cx="78098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C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R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S</a:t>
            </a:r>
          </a:p>
          <a:p>
            <a:pPr algn="ctr"/>
            <a:r>
              <a:rPr lang="en-US" sz="3600" b="1" dirty="0">
                <a:solidFill>
                  <a:srgbClr val="0070C0"/>
                </a:solidFill>
                <a:latin typeface="Copperplate Gothic Bold" panose="020E0705020206020404" pitchFamily="34" charset="0"/>
              </a:rPr>
              <a:t>F</a:t>
            </a:r>
          </a:p>
          <a:p>
            <a:pPr algn="ctr"/>
            <a:r>
              <a:rPr lang="en-US" b="1" dirty="0">
                <a:solidFill>
                  <a:srgbClr val="0070C0"/>
                </a:solidFill>
                <a:latin typeface="Engravers MT" panose="02090707080505020304" pitchFamily="18" charset="0"/>
              </a:rPr>
              <a:t>2025</a:t>
            </a:r>
          </a:p>
        </p:txBody>
      </p:sp>
      <p:sp>
        <p:nvSpPr>
          <p:cNvPr id="15" name="Heading">
            <a:extLst>
              <a:ext uri="{FF2B5EF4-FFF2-40B4-BE49-F238E27FC236}">
                <a16:creationId xmlns:a16="http://schemas.microsoft.com/office/drawing/2014/main" id="{1BF53F07-72B5-5BDC-BDDC-C95CC7B79E1C}"/>
              </a:ext>
            </a:extLst>
          </p:cNvPr>
          <p:cNvSpPr txBox="1"/>
          <p:nvPr/>
        </p:nvSpPr>
        <p:spPr>
          <a:xfrm>
            <a:off x="1359282" y="1382727"/>
            <a:ext cx="1013098" cy="3795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6000" b="1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rPr sz="1800" dirty="0"/>
              <a:t>Heading</a:t>
            </a:r>
          </a:p>
        </p:txBody>
      </p:sp>
      <p:sp>
        <p:nvSpPr>
          <p:cNvPr id="16" name="Content 1…">
            <a:extLst>
              <a:ext uri="{FF2B5EF4-FFF2-40B4-BE49-F238E27FC236}">
                <a16:creationId xmlns:a16="http://schemas.microsoft.com/office/drawing/2014/main" id="{620D220B-1CC3-4EA2-08DF-52797E911DC5}"/>
              </a:ext>
            </a:extLst>
          </p:cNvPr>
          <p:cNvSpPr txBox="1"/>
          <p:nvPr/>
        </p:nvSpPr>
        <p:spPr>
          <a:xfrm>
            <a:off x="1619415" y="2505803"/>
            <a:ext cx="1310295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37209" indent="-537209">
              <a:buSzPct val="100000"/>
              <a:buChar char="•"/>
              <a:defRPr sz="47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200" dirty="0"/>
              <a:t>Content 1</a:t>
            </a:r>
          </a:p>
          <a:p>
            <a:pPr marL="537209" indent="-537209">
              <a:buSzPct val="100000"/>
              <a:buChar char="•"/>
              <a:defRPr sz="47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rPr sz="1200" dirty="0"/>
              <a:t>Content 2</a:t>
            </a:r>
          </a:p>
        </p:txBody>
      </p:sp>
    </p:spTree>
    <p:extLst>
      <p:ext uri="{BB962C8B-B14F-4D97-AF65-F5344CB8AC3E}">
        <p14:creationId xmlns:p14="http://schemas.microsoft.com/office/powerpoint/2010/main" val="2102279257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2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8696B"/>
      </a:accent1>
      <a:accent2>
        <a:srgbClr val="95B8BF"/>
      </a:accent2>
      <a:accent3>
        <a:srgbClr val="BFD4D9"/>
      </a:accent3>
      <a:accent4>
        <a:srgbClr val="5B4839"/>
      </a:accent4>
      <a:accent5>
        <a:srgbClr val="C3A398"/>
      </a:accent5>
      <a:accent6>
        <a:srgbClr val="CA553E"/>
      </a:accent6>
      <a:hlink>
        <a:srgbClr val="0563C1"/>
      </a:hlink>
      <a:folHlink>
        <a:srgbClr val="954F72"/>
      </a:folHlink>
    </a:clrScheme>
    <a:fontScheme name="Custom 30">
      <a:majorFont>
        <a:latin typeface="Tisa Offc Serif Pro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solidFill>
            <a:schemeClr val="accent5">
              <a:lumMod val="20000"/>
              <a:lumOff val="8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M78544816_Win32_SL_V10" id="{8934A6D9-B969-498F-A646-4B502FD69C4E}" vid="{AA78C1C8-456D-41A9-83FC-BC8B9A8EE3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FDB7358-0BCB-4DEB-B717-C1D7CC555F05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2.xml><?xml version="1.0" encoding="utf-8"?>
<ds:datastoreItem xmlns:ds="http://schemas.openxmlformats.org/officeDocument/2006/customXml" ds:itemID="{6DE3707C-8CAB-4302-B7E1-D32E1543E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69E9DE5-EFFE-4262-A023-32732F0B66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Modern conference presentation</Template>
  <TotalTime>59</TotalTime>
  <Words>787</Words>
  <Application>Microsoft Office PowerPoint</Application>
  <PresentationFormat>Widescreen</PresentationFormat>
  <Paragraphs>215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Arial</vt:lpstr>
      <vt:lpstr>Arial Rounded MT Bold</vt:lpstr>
      <vt:lpstr>Bahnschrift</vt:lpstr>
      <vt:lpstr>Calibri</vt:lpstr>
      <vt:lpstr>Calisto MT</vt:lpstr>
      <vt:lpstr>Copperplate Gothic Bold</vt:lpstr>
      <vt:lpstr>Engravers MT</vt:lpstr>
      <vt:lpstr>Tisa Offc Serif Pro</vt:lpstr>
      <vt:lpstr>Univers Light</vt:lpstr>
      <vt:lpstr>Custom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Vijay Prakash</dc:creator>
  <cp:lastModifiedBy>Bikash Kumar Sarkar</cp:lastModifiedBy>
  <cp:revision>3</cp:revision>
  <dcterms:created xsi:type="dcterms:W3CDTF">2025-11-04T16:44:39Z</dcterms:created>
  <dcterms:modified xsi:type="dcterms:W3CDTF">2025-11-05T04:19:55Z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