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43891200" cy="32918400"/>
  <p:notesSz cx="6858000" cy="9144000"/>
  <p:embeddedFontLst>
    <p:embeddedFont>
      <p:font typeface="Arial Rounded MT Bold" panose="020F0704030504030204" pitchFamily="34" charset="0"/>
      <p:regular r:id="rId4"/>
    </p:embeddedFont>
    <p:embeddedFont>
      <p:font typeface="Calisto MT" panose="02040603050505030304" pitchFamily="18" charset="0"/>
      <p:regular r:id="rId5"/>
      <p:bold r:id="rId6"/>
      <p:italic r:id="rId7"/>
      <p:boldItalic r:id="rId8"/>
    </p:embeddedFont>
    <p:embeddedFont>
      <p:font typeface="Helvetica" panose="020B0604020202020204" pitchFamily="34" charset="0"/>
      <p:regular r:id="rId9"/>
      <p:bold r:id="rId10"/>
      <p:italic r:id="rId11"/>
      <p:boldItalic r:id="rId12"/>
    </p:embeddedFont>
    <p:embeddedFont>
      <p:font typeface="Oswald" panose="00000500000000000000" pitchFamily="2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0C0F9D-295A-469C-9B83-2C89631D4F2E}" v="1" dt="2025-11-05T03:59:23.648"/>
  </p1510:revLst>
</p1510:revInfo>
</file>

<file path=ppt/tableStyles.xml><?xml version="1.0" encoding="utf-8"?>
<a:tblStyleLst xmlns:a="http://schemas.openxmlformats.org/drawingml/2006/main" def="{669F7342-AE9D-4B5C-BA00-6AEAC6F2D943}">
  <a:tblStyle styleId="{669F7342-AE9D-4B5C-BA00-6AEAC6F2D94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92" y="-11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font" Target="fonts/font10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font" Target="fonts/font9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presProps" Target="presProps.xml"/><Relationship Id="rId10" Type="http://schemas.openxmlformats.org/officeDocument/2006/relationships/font" Target="fonts/font7.fntdata"/><Relationship Id="rId19" Type="http://schemas.microsoft.com/office/2016/11/relationships/changesInfo" Target="changesInfos/changesInfo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font" Target="fonts/font11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kash Kumar Sarkar" userId="7b8ca90e984388fe" providerId="LiveId" clId="{A2CDF3A3-9C01-4460-BA3C-41EDA2566F92}"/>
    <pc:docChg chg="modSld">
      <pc:chgData name="Bikash Kumar Sarkar" userId="7b8ca90e984388fe" providerId="LiveId" clId="{A2CDF3A3-9C01-4460-BA3C-41EDA2566F92}" dt="2025-11-05T03:59:37.720" v="11" actId="1036"/>
      <pc:docMkLst>
        <pc:docMk/>
      </pc:docMkLst>
      <pc:sldChg chg="modSp mod">
        <pc:chgData name="Bikash Kumar Sarkar" userId="7b8ca90e984388fe" providerId="LiveId" clId="{A2CDF3A3-9C01-4460-BA3C-41EDA2566F92}" dt="2025-11-05T03:59:37.720" v="11" actId="1036"/>
        <pc:sldMkLst>
          <pc:docMk/>
          <pc:sldMk cId="0" sldId="256"/>
        </pc:sldMkLst>
        <pc:spChg chg="mod">
          <ac:chgData name="Bikash Kumar Sarkar" userId="7b8ca90e984388fe" providerId="LiveId" clId="{A2CDF3A3-9C01-4460-BA3C-41EDA2566F92}" dt="2025-11-05T03:59:37.720" v="11" actId="1036"/>
          <ac:spMkLst>
            <pc:docMk/>
            <pc:sldMk cId="0" sldId="256"/>
            <ac:spMk id="24" creationId="{76509657-04E6-AE8E-2F02-F691C6D5D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-point-templates.com/presentation-poster-templates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You can add your presentation notes here. This presentation template for research posters is fully editable so text, graphics and content can be updated to fit your own research needs.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Download more </a:t>
            </a:r>
            <a:r>
              <a:rPr lang="en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poster presentation templates</a:t>
            </a:r>
            <a:r>
              <a:rPr lang="en" dirty="0">
                <a:solidFill>
                  <a:schemeClr val="dk1"/>
                </a:solidFill>
              </a:rPr>
              <a:t> from FPPT.com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-point-templates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496200" y="4765280"/>
            <a:ext cx="40899001" cy="131367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700"/>
              <a:buNone/>
              <a:defRPr sz="277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496160" y="18138400"/>
            <a:ext cx="40899001" cy="5072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496160" y="7079200"/>
            <a:ext cx="40899001" cy="125664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0"/>
              <a:buNone/>
              <a:defRPr sz="6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496160" y="20174241"/>
            <a:ext cx="40899001" cy="83250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 algn="ctr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 algn="ctr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 algn="ctr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 algn="ctr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 algn="ctr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0" name="Google Shape;50;p12" descr="logo.png">
            <a:hlinkClick r:id="rId2"/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7999" y="1143000"/>
            <a:ext cx="7177000" cy="233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496160" y="13765441"/>
            <a:ext cx="40899001" cy="53874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3195520" y="7375840"/>
            <a:ext cx="19199399" cy="218649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704850">
              <a:spcBef>
                <a:spcPts val="0"/>
              </a:spcBef>
              <a:spcAft>
                <a:spcPts val="0"/>
              </a:spcAft>
              <a:buSzPts val="7500"/>
              <a:buChar char="●"/>
              <a:defRPr sz="75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96160" y="3555840"/>
            <a:ext cx="13478401" cy="483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1pPr>
            <a:lvl2pPr lvl="1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2pPr>
            <a:lvl3pPr lvl="2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3pPr>
            <a:lvl4pPr lvl="3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4pPr>
            <a:lvl5pPr lvl="4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5pPr>
            <a:lvl6pPr lvl="5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6pPr>
            <a:lvl7pPr lvl="6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7pPr>
            <a:lvl8pPr lvl="7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8pPr>
            <a:lvl9pPr lvl="8">
              <a:spcBef>
                <a:spcPts val="0"/>
              </a:spcBef>
              <a:spcAft>
                <a:spcPts val="0"/>
              </a:spcAft>
              <a:buSzPts val="12800"/>
              <a:buNone/>
              <a:defRPr sz="12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96160" y="8893440"/>
            <a:ext cx="13478401" cy="203481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635000">
              <a:spcBef>
                <a:spcPts val="0"/>
              </a:spcBef>
              <a:spcAft>
                <a:spcPts val="0"/>
              </a:spcAft>
              <a:buSzPts val="6400"/>
              <a:buChar char="●"/>
              <a:defRPr sz="6400"/>
            </a:lvl1pPr>
            <a:lvl2pPr marL="914400" lvl="1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2pPr>
            <a:lvl3pPr marL="1371600" lvl="2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3pPr>
            <a:lvl4pPr marL="1828800" lvl="3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4pPr>
            <a:lvl5pPr marL="2286000" lvl="4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5pPr>
            <a:lvl6pPr marL="2743200" lvl="5" indent="-635000">
              <a:spcBef>
                <a:spcPts val="8500"/>
              </a:spcBef>
              <a:spcAft>
                <a:spcPts val="0"/>
              </a:spcAft>
              <a:buSzPts val="6400"/>
              <a:buChar char="■"/>
              <a:defRPr sz="6400"/>
            </a:lvl6pPr>
            <a:lvl7pPr marL="3200400" lvl="6" indent="-635000">
              <a:spcBef>
                <a:spcPts val="8500"/>
              </a:spcBef>
              <a:spcAft>
                <a:spcPts val="0"/>
              </a:spcAft>
              <a:buSzPts val="6400"/>
              <a:buChar char="●"/>
              <a:defRPr sz="6400"/>
            </a:lvl7pPr>
            <a:lvl8pPr marL="3657600" lvl="7" indent="-635000">
              <a:spcBef>
                <a:spcPts val="8500"/>
              </a:spcBef>
              <a:spcAft>
                <a:spcPts val="0"/>
              </a:spcAft>
              <a:buSzPts val="6400"/>
              <a:buChar char="○"/>
              <a:defRPr sz="6400"/>
            </a:lvl8pPr>
            <a:lvl9pPr marL="4114800" lvl="8" indent="-635000">
              <a:spcBef>
                <a:spcPts val="8500"/>
              </a:spcBef>
              <a:spcAft>
                <a:spcPts val="8500"/>
              </a:spcAft>
              <a:buSzPts val="6400"/>
              <a:buChar char="■"/>
              <a:defRPr sz="6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353200" y="2880960"/>
            <a:ext cx="30565501" cy="261810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1pPr>
            <a:lvl2pPr lvl="1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2pPr>
            <a:lvl3pPr lvl="2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3pPr>
            <a:lvl4pPr lvl="3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4pPr>
            <a:lvl5pPr lvl="4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5pPr>
            <a:lvl6pPr lvl="5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6pPr>
            <a:lvl7pPr lvl="6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7pPr>
            <a:lvl8pPr lvl="7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8pPr>
            <a:lvl9pPr lvl="8">
              <a:spcBef>
                <a:spcPts val="0"/>
              </a:spcBef>
              <a:spcAft>
                <a:spcPts val="0"/>
              </a:spcAft>
              <a:buSzPts val="25600"/>
              <a:buNone/>
              <a:defRPr sz="25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1945600" y="-800"/>
            <a:ext cx="21945600" cy="32918401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274400" y="7892320"/>
            <a:ext cx="19416900" cy="9486600"/>
          </a:xfrm>
          <a:prstGeom prst="rect">
            <a:avLst/>
          </a:prstGeom>
        </p:spPr>
        <p:txBody>
          <a:bodyPr spcFirstLastPara="1" wrap="square" lIns="487600" tIns="487600" rIns="487600" bIns="4876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22400"/>
              <a:buNone/>
              <a:defRPr sz="22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274400" y="17939680"/>
            <a:ext cx="19416900" cy="7904700"/>
          </a:xfrm>
          <a:prstGeom prst="rect">
            <a:avLst/>
          </a:prstGeom>
        </p:spPr>
        <p:txBody>
          <a:bodyPr spcFirstLastPara="1" wrap="square" lIns="487600" tIns="487600" rIns="487600" bIns="4876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3709600" y="4634080"/>
            <a:ext cx="18417601" cy="23648701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838200">
              <a:spcBef>
                <a:spcPts val="0"/>
              </a:spcBef>
              <a:spcAft>
                <a:spcPts val="0"/>
              </a:spcAft>
              <a:buSzPts val="9600"/>
              <a:buChar char="●"/>
              <a:defRPr/>
            </a:lvl1pPr>
            <a:lvl2pPr marL="914400" lvl="1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2pPr>
            <a:lvl3pPr marL="1371600" lvl="2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3pPr>
            <a:lvl4pPr marL="1828800" lvl="3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4pPr>
            <a:lvl5pPr marL="2286000" lvl="4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5pPr>
            <a:lvl6pPr marL="2743200" lvl="5" indent="-704850">
              <a:spcBef>
                <a:spcPts val="8500"/>
              </a:spcBef>
              <a:spcAft>
                <a:spcPts val="0"/>
              </a:spcAft>
              <a:buSzPts val="7500"/>
              <a:buChar char="■"/>
              <a:defRPr/>
            </a:lvl6pPr>
            <a:lvl7pPr marL="3200400" lvl="6" indent="-704850">
              <a:spcBef>
                <a:spcPts val="8500"/>
              </a:spcBef>
              <a:spcAft>
                <a:spcPts val="0"/>
              </a:spcAft>
              <a:buSzPts val="7500"/>
              <a:buChar char="●"/>
              <a:defRPr/>
            </a:lvl7pPr>
            <a:lvl8pPr marL="3657600" lvl="7" indent="-704850">
              <a:spcBef>
                <a:spcPts val="8500"/>
              </a:spcBef>
              <a:spcAft>
                <a:spcPts val="0"/>
              </a:spcAft>
              <a:buSzPts val="7500"/>
              <a:buChar char="○"/>
              <a:defRPr/>
            </a:lvl8pPr>
            <a:lvl9pPr marL="4114800" lvl="8" indent="-704850">
              <a:spcBef>
                <a:spcPts val="8500"/>
              </a:spcBef>
              <a:spcAft>
                <a:spcPts val="8500"/>
              </a:spcAft>
              <a:buSzPts val="7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496160" y="27075681"/>
            <a:ext cx="28794299" cy="38727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96160" y="2848160"/>
            <a:ext cx="40899001" cy="36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900"/>
              <a:buNone/>
              <a:defRPr sz="1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96160" y="7375840"/>
            <a:ext cx="40899001" cy="2186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t" anchorCtr="0">
            <a:noAutofit/>
          </a:bodyPr>
          <a:lstStyle>
            <a:lvl1pPr marL="457200" lvl="0" indent="-838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Char char="●"/>
              <a:defRPr sz="9600">
                <a:solidFill>
                  <a:schemeClr val="dk2"/>
                </a:solidFill>
              </a:defRPr>
            </a:lvl1pPr>
            <a:lvl2pPr marL="914400" lvl="1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2pPr>
            <a:lvl3pPr marL="1371600" lvl="2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3pPr>
            <a:lvl4pPr marL="1828800" lvl="3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4pPr>
            <a:lvl5pPr marL="2286000" lvl="4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5pPr>
            <a:lvl6pPr marL="2743200" lvl="5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6pPr>
            <a:lvl7pPr marL="3200400" lvl="6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●"/>
              <a:defRPr sz="7500">
                <a:solidFill>
                  <a:schemeClr val="dk2"/>
                </a:solidFill>
              </a:defRPr>
            </a:lvl7pPr>
            <a:lvl8pPr marL="3657600" lvl="7" indent="-704850">
              <a:lnSpc>
                <a:spcPct val="115000"/>
              </a:lnSpc>
              <a:spcBef>
                <a:spcPts val="8500"/>
              </a:spcBef>
              <a:spcAft>
                <a:spcPts val="0"/>
              </a:spcAft>
              <a:buClr>
                <a:schemeClr val="dk2"/>
              </a:buClr>
              <a:buSzPts val="7500"/>
              <a:buChar char="○"/>
              <a:defRPr sz="7500">
                <a:solidFill>
                  <a:schemeClr val="dk2"/>
                </a:solidFill>
              </a:defRPr>
            </a:lvl8pPr>
            <a:lvl9pPr marL="4114800" lvl="8" indent="-704850">
              <a:lnSpc>
                <a:spcPct val="115000"/>
              </a:lnSpc>
              <a:spcBef>
                <a:spcPts val="8500"/>
              </a:spcBef>
              <a:spcAft>
                <a:spcPts val="8500"/>
              </a:spcAft>
              <a:buClr>
                <a:schemeClr val="dk2"/>
              </a:buClr>
              <a:buSzPts val="7500"/>
              <a:buChar char="■"/>
              <a:defRPr sz="7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r">
              <a:buNone/>
              <a:defRPr sz="5300">
                <a:solidFill>
                  <a:schemeClr val="dk2"/>
                </a:solidFill>
              </a:defRPr>
            </a:lvl1pPr>
            <a:lvl2pPr lvl="1" algn="r">
              <a:buNone/>
              <a:defRPr sz="5300">
                <a:solidFill>
                  <a:schemeClr val="dk2"/>
                </a:solidFill>
              </a:defRPr>
            </a:lvl2pPr>
            <a:lvl3pPr lvl="2" algn="r">
              <a:buNone/>
              <a:defRPr sz="5300">
                <a:solidFill>
                  <a:schemeClr val="dk2"/>
                </a:solidFill>
              </a:defRPr>
            </a:lvl3pPr>
            <a:lvl4pPr lvl="3" algn="r">
              <a:buNone/>
              <a:defRPr sz="5300">
                <a:solidFill>
                  <a:schemeClr val="dk2"/>
                </a:solidFill>
              </a:defRPr>
            </a:lvl4pPr>
            <a:lvl5pPr lvl="4" algn="r">
              <a:buNone/>
              <a:defRPr sz="5300">
                <a:solidFill>
                  <a:schemeClr val="dk2"/>
                </a:solidFill>
              </a:defRPr>
            </a:lvl5pPr>
            <a:lvl6pPr lvl="5" algn="r">
              <a:buNone/>
              <a:defRPr sz="5300">
                <a:solidFill>
                  <a:schemeClr val="dk2"/>
                </a:solidFill>
              </a:defRPr>
            </a:lvl6pPr>
            <a:lvl7pPr lvl="6" algn="r">
              <a:buNone/>
              <a:defRPr sz="5300">
                <a:solidFill>
                  <a:schemeClr val="dk2"/>
                </a:solidFill>
              </a:defRPr>
            </a:lvl7pPr>
            <a:lvl8pPr lvl="7" algn="r">
              <a:buNone/>
              <a:defRPr sz="5300">
                <a:solidFill>
                  <a:schemeClr val="dk2"/>
                </a:solidFill>
              </a:defRPr>
            </a:lvl8pPr>
            <a:lvl9pPr lvl="8" algn="r">
              <a:buNone/>
              <a:defRPr sz="5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7083700" y="912100"/>
            <a:ext cx="35915700" cy="2992419"/>
          </a:xfrm>
          <a:prstGeom prst="rect">
            <a:avLst/>
          </a:prstGeom>
          <a:solidFill>
            <a:srgbClr val="002060"/>
          </a:solidFill>
          <a:ln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1791425" y="911950"/>
            <a:ext cx="5025600" cy="489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5032125" y="5454501"/>
            <a:ext cx="13879500" cy="2616490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960087" y="8648279"/>
            <a:ext cx="13879500" cy="228838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9120050" y="5454501"/>
            <a:ext cx="13879500" cy="261192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8924825" y="1065382"/>
            <a:ext cx="32233450" cy="20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sz="8800" cap="all" dirty="0">
                <a:solidFill>
                  <a:schemeClr val="bg1"/>
                </a:solidFill>
                <a:latin typeface="Arial Rounded MT Bold" panose="020F0704030504030204" pitchFamily="34" charset="0"/>
              </a:rPr>
              <a:t>Industry, Academia &amp; Research Conclave  2025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N" sz="8800" dirty="0">
              <a:solidFill>
                <a:schemeClr val="bg1"/>
              </a:solidFill>
              <a:latin typeface="Arial Rounded MT Bold" panose="020F0704030504030204" pitchFamily="34" charset="0"/>
              <a:ea typeface="Oswald"/>
              <a:cs typeface="Oswald"/>
              <a:sym typeface="Oswald"/>
            </a:endParaRPr>
          </a:p>
          <a:p>
            <a:pPr lvl="0"/>
            <a:r>
              <a:rPr lang="en-IN" sz="8800" b="1" dirty="0"/>
              <a:t> </a:t>
            </a:r>
            <a:endParaRPr lang="en-IN" sz="8800" dirty="0">
              <a:solidFill>
                <a:schemeClr val="bg1"/>
              </a:solidFill>
              <a:latin typeface="Arial Rounded MT Bold" panose="020F0704030504030204" pitchFamily="34" charset="0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3742905" y="2243981"/>
            <a:ext cx="8558066" cy="1085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6600" b="1" i="1" dirty="0">
                <a:solidFill>
                  <a:schemeClr val="bg1"/>
                </a:solidFill>
                <a:latin typeface="Calisto MT" panose="02040603050505030304" pitchFamily="18" charset="0"/>
              </a:rPr>
              <a:t>13-14 November ‘2025</a:t>
            </a:r>
            <a:endParaRPr lang="en-IN" sz="6600" i="1" dirty="0">
              <a:solidFill>
                <a:schemeClr val="bg1"/>
              </a:solidFill>
              <a:latin typeface="Calisto MT" panose="02040603050505030304" pitchFamily="18" charset="0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6600" i="1" dirty="0">
              <a:solidFill>
                <a:schemeClr val="bg1"/>
              </a:solidFill>
              <a:latin typeface="Calisto MT" panose="02040603050505030304" pitchFamily="18" charset="0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IN" sz="6600" i="1"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600" i="1"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600" i="1"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903933" y="3308400"/>
            <a:ext cx="12131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8885684" y="2453608"/>
            <a:ext cx="24513540" cy="1085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National Institute of Technology Meghalaya,</a:t>
            </a:r>
            <a:r>
              <a:rPr lang="en-IN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IN" sz="5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Sohra</a:t>
            </a:r>
            <a:r>
              <a:rPr lang="en-IN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, Meghalaya, India</a:t>
            </a:r>
            <a:endParaRPr sz="5400" b="1"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936558" y="31189227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5050488" y="31266306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5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29120050" y="31228206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896475" y="912100"/>
            <a:ext cx="659400" cy="431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2500125" y="1438150"/>
            <a:ext cx="3635100" cy="3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 dirty="0"/>
          </a:p>
        </p:txBody>
      </p:sp>
      <p:pic>
        <p:nvPicPr>
          <p:cNvPr id="3" name="Picture 2" descr="A blue gear with a red and yellow symbol&#10;&#10;AI-generated content may be incorrect.">
            <a:extLst>
              <a:ext uri="{FF2B5EF4-FFF2-40B4-BE49-F238E27FC236}">
                <a16:creationId xmlns:a16="http://schemas.microsoft.com/office/drawing/2014/main" id="{9A8D31A1-1896-6C22-A35E-2D7233FC7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422" y="956439"/>
            <a:ext cx="4895850" cy="4457889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A9E1AEF2-21EB-B64E-8044-6953063AFB9C}"/>
              </a:ext>
            </a:extLst>
          </p:cNvPr>
          <p:cNvSpPr/>
          <p:nvPr/>
        </p:nvSpPr>
        <p:spPr>
          <a:xfrm>
            <a:off x="891650" y="5461389"/>
            <a:ext cx="28018134" cy="3288300"/>
          </a:xfrm>
          <a:prstGeom prst="round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21A1F-DA19-088E-A7A3-0427BFF2E2F9}"/>
              </a:ext>
            </a:extLst>
          </p:cNvPr>
          <p:cNvSpPr/>
          <p:nvPr/>
        </p:nvSpPr>
        <p:spPr>
          <a:xfrm>
            <a:off x="6855867" y="3925542"/>
            <a:ext cx="36138858" cy="15194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FB84F0-CD0C-696F-B99D-1AAC91B83CFF}"/>
              </a:ext>
            </a:extLst>
          </p:cNvPr>
          <p:cNvSpPr txBox="1"/>
          <p:nvPr/>
        </p:nvSpPr>
        <p:spPr>
          <a:xfrm>
            <a:off x="7182370" y="4305283"/>
            <a:ext cx="96578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11893"/>
                </a:solidFill>
                <a:latin typeface="Helvetica" pitchFamily="2" charset="0"/>
                <a:ea typeface="Times New Roman"/>
                <a:cs typeface="Times New Roman"/>
                <a:sym typeface="Times New Roman"/>
              </a:rPr>
              <a:t>TITLE OF THE PAPER :</a:t>
            </a:r>
            <a:endParaRPr lang="en-US" sz="4800" dirty="0">
              <a:solidFill>
                <a:srgbClr val="011893"/>
              </a:solidFill>
              <a:latin typeface="Helvetica" pitchFamily="2" charset="0"/>
            </a:endParaRPr>
          </a:p>
          <a:p>
            <a:endParaRPr lang="en-IN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42643-A85D-A27B-F293-8CE8EF263E96}"/>
              </a:ext>
            </a:extLst>
          </p:cNvPr>
          <p:cNvSpPr txBox="1"/>
          <p:nvPr/>
        </p:nvSpPr>
        <p:spPr>
          <a:xfrm>
            <a:off x="342900" y="583705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of the Authors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338E1B-0826-3BB5-1ED4-7F1A4E81EC28}"/>
              </a:ext>
            </a:extLst>
          </p:cNvPr>
          <p:cNvSpPr txBox="1"/>
          <p:nvPr/>
        </p:nvSpPr>
        <p:spPr>
          <a:xfrm>
            <a:off x="-364868" y="7097676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945470-8665-914E-672B-1EAA8E49F850}"/>
              </a:ext>
            </a:extLst>
          </p:cNvPr>
          <p:cNvSpPr txBox="1"/>
          <p:nvPr/>
        </p:nvSpPr>
        <p:spPr>
          <a:xfrm>
            <a:off x="17226513" y="7560954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ID: ###</a:t>
            </a:r>
            <a:endParaRPr lang="en-IN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110;p1">
            <a:extLst>
              <a:ext uri="{FF2B5EF4-FFF2-40B4-BE49-F238E27FC236}">
                <a16:creationId xmlns:a16="http://schemas.microsoft.com/office/drawing/2014/main" id="{BDCCBA5B-E724-A3D1-7424-F9E7FA4CF99D}"/>
              </a:ext>
            </a:extLst>
          </p:cNvPr>
          <p:cNvSpPr/>
          <p:nvPr/>
        </p:nvSpPr>
        <p:spPr>
          <a:xfrm>
            <a:off x="4925916" y="8994314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Abstract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3A16B3-DEBC-0EF0-D89A-D0654BF65504}"/>
              </a:ext>
            </a:extLst>
          </p:cNvPr>
          <p:cNvSpPr txBox="1"/>
          <p:nvPr/>
        </p:nvSpPr>
        <p:spPr>
          <a:xfrm>
            <a:off x="1245947" y="10120631"/>
            <a:ext cx="13220075" cy="840230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zh-CN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This is the template for preparation of posters for 2025 IEEE International Conference on Sustainable Energy and Future Electric Transportation (SEFET-2025). Please use this document as a template to form the poster in which you can type your own text. (Font style: Times New Roman, Font size: 32, single-spaced, Font color: Black) and paste figures. </a:t>
            </a:r>
            <a:r>
              <a:rPr lang="en-GB" altLang="zh-CN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figure titles use, </a:t>
            </a:r>
            <a:r>
              <a:rPr lang="en-US" altLang="zh-CN" sz="3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Font style: Times New Roman and Font size: 26.</a:t>
            </a: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6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Google Shape;110;p1">
            <a:extLst>
              <a:ext uri="{FF2B5EF4-FFF2-40B4-BE49-F238E27FC236}">
                <a16:creationId xmlns:a16="http://schemas.microsoft.com/office/drawing/2014/main" id="{A7E851A6-285B-1D73-111B-0758BA6BDB2F}"/>
              </a:ext>
            </a:extLst>
          </p:cNvPr>
          <p:cNvSpPr/>
          <p:nvPr/>
        </p:nvSpPr>
        <p:spPr>
          <a:xfrm>
            <a:off x="5013132" y="18934573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Introduction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6" name="Google Shape;110;p1">
            <a:extLst>
              <a:ext uri="{FF2B5EF4-FFF2-40B4-BE49-F238E27FC236}">
                <a16:creationId xmlns:a16="http://schemas.microsoft.com/office/drawing/2014/main" id="{178DF05D-432D-715A-9C60-BDBD326795BC}"/>
              </a:ext>
            </a:extLst>
          </p:cNvPr>
          <p:cNvSpPr/>
          <p:nvPr/>
        </p:nvSpPr>
        <p:spPr>
          <a:xfrm>
            <a:off x="19115522" y="9023513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Methodology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5F956B-4BF4-DAF1-F185-A08106A885A4}"/>
              </a:ext>
            </a:extLst>
          </p:cNvPr>
          <p:cNvSpPr txBox="1"/>
          <p:nvPr/>
        </p:nvSpPr>
        <p:spPr>
          <a:xfrm>
            <a:off x="15359996" y="10273031"/>
            <a:ext cx="13220075" cy="8814914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Google Shape;110;p1">
            <a:extLst>
              <a:ext uri="{FF2B5EF4-FFF2-40B4-BE49-F238E27FC236}">
                <a16:creationId xmlns:a16="http://schemas.microsoft.com/office/drawing/2014/main" id="{121EC763-6856-23CB-3BB7-BCB744157A82}"/>
              </a:ext>
            </a:extLst>
          </p:cNvPr>
          <p:cNvSpPr/>
          <p:nvPr/>
        </p:nvSpPr>
        <p:spPr>
          <a:xfrm>
            <a:off x="17491689" y="19636865"/>
            <a:ext cx="9372597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Results and Discussion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E05329-9C82-96F2-F3DB-DE1F7EC2F21E}"/>
              </a:ext>
            </a:extLst>
          </p:cNvPr>
          <p:cNvSpPr txBox="1"/>
          <p:nvPr/>
        </p:nvSpPr>
        <p:spPr>
          <a:xfrm>
            <a:off x="15359996" y="20913599"/>
            <a:ext cx="13220075" cy="955460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Google Shape;110;p1">
            <a:extLst>
              <a:ext uri="{FF2B5EF4-FFF2-40B4-BE49-F238E27FC236}">
                <a16:creationId xmlns:a16="http://schemas.microsoft.com/office/drawing/2014/main" id="{EEA87D72-2E86-22CC-3D57-DF85D604FD69}"/>
              </a:ext>
            </a:extLst>
          </p:cNvPr>
          <p:cNvSpPr/>
          <p:nvPr/>
        </p:nvSpPr>
        <p:spPr>
          <a:xfrm>
            <a:off x="33251416" y="5837050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Conclusions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F6BBE1-E632-FE4D-40D0-D48660CE4D90}"/>
              </a:ext>
            </a:extLst>
          </p:cNvPr>
          <p:cNvSpPr txBox="1"/>
          <p:nvPr/>
        </p:nvSpPr>
        <p:spPr>
          <a:xfrm>
            <a:off x="29407071" y="7029687"/>
            <a:ext cx="13220075" cy="11773672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Google Shape;110;p1">
            <a:extLst>
              <a:ext uri="{FF2B5EF4-FFF2-40B4-BE49-F238E27FC236}">
                <a16:creationId xmlns:a16="http://schemas.microsoft.com/office/drawing/2014/main" id="{E439C2F2-7861-D8DE-4544-790DBB5B7784}"/>
              </a:ext>
            </a:extLst>
          </p:cNvPr>
          <p:cNvSpPr/>
          <p:nvPr/>
        </p:nvSpPr>
        <p:spPr>
          <a:xfrm>
            <a:off x="33399224" y="18974101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References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209C77-BE38-0415-F918-90A8AEB3EE12}"/>
              </a:ext>
            </a:extLst>
          </p:cNvPr>
          <p:cNvSpPr txBox="1"/>
          <p:nvPr/>
        </p:nvSpPr>
        <p:spPr>
          <a:xfrm>
            <a:off x="29468096" y="20246674"/>
            <a:ext cx="13220075" cy="1029429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509657-04E6-AE8E-2F02-F691C6D5D768}"/>
              </a:ext>
            </a:extLst>
          </p:cNvPr>
          <p:cNvSpPr txBox="1"/>
          <p:nvPr/>
        </p:nvSpPr>
        <p:spPr>
          <a:xfrm>
            <a:off x="5540366" y="31479904"/>
            <a:ext cx="3276707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b="1" dirty="0" err="1">
                <a:solidFill>
                  <a:schemeClr val="bg1"/>
                </a:solidFill>
              </a:rPr>
              <a:t>Catalyzing</a:t>
            </a:r>
            <a:r>
              <a:rPr lang="en-IN" sz="4400" b="1" dirty="0">
                <a:solidFill>
                  <a:schemeClr val="bg1"/>
                </a:solidFill>
              </a:rPr>
              <a:t> Change- Research for a Sustainable Future (CCRSF -2025) 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Engineering, Science &amp; Technological Development and Innovations for Societal Benefits and Sustainability</a:t>
            </a:r>
            <a:endParaRPr lang="en-IN" sz="4400" b="1" dirty="0">
              <a:solidFill>
                <a:schemeClr val="bg1"/>
              </a:solidFill>
            </a:endParaRPr>
          </a:p>
          <a:p>
            <a:pPr algn="ctr"/>
            <a:endParaRPr lang="en-IN" sz="4400" dirty="0">
              <a:solidFill>
                <a:schemeClr val="bg1"/>
              </a:solidFill>
            </a:endParaRPr>
          </a:p>
          <a:p>
            <a:pPr algn="ctr"/>
            <a:endParaRPr lang="en-IN" sz="4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0A0EC3-7CE9-52AC-4FE8-91DC470B5F98}"/>
              </a:ext>
            </a:extLst>
          </p:cNvPr>
          <p:cNvSpPr txBox="1"/>
          <p:nvPr/>
        </p:nvSpPr>
        <p:spPr>
          <a:xfrm>
            <a:off x="1272071" y="20687647"/>
            <a:ext cx="13220075" cy="1029429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198</Words>
  <Application>Microsoft Office PowerPoint</Application>
  <PresentationFormat>Custom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Times New Roman</vt:lpstr>
      <vt:lpstr>Calisto MT</vt:lpstr>
      <vt:lpstr>Droid Serif</vt:lpstr>
      <vt:lpstr>Arial</vt:lpstr>
      <vt:lpstr>Oswald</vt:lpstr>
      <vt:lpstr>Arial Rounded MT Bold</vt:lpstr>
      <vt:lpstr>Helvetica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Vijay Prakash</dc:creator>
  <cp:lastModifiedBy>Bikash Kumar Sarkar</cp:lastModifiedBy>
  <cp:revision>6</cp:revision>
  <dcterms:modified xsi:type="dcterms:W3CDTF">2025-11-05T03:59:45Z</dcterms:modified>
</cp:coreProperties>
</file>